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6" r:id="rId3"/>
    <p:sldId id="260" r:id="rId4"/>
    <p:sldId id="262" r:id="rId5"/>
    <p:sldId id="263" r:id="rId6"/>
    <p:sldId id="268" r:id="rId7"/>
    <p:sldId id="270" r:id="rId8"/>
    <p:sldId id="271" r:id="rId9"/>
    <p:sldId id="275" r:id="rId10"/>
    <p:sldId id="278" r:id="rId11"/>
    <p:sldId id="280" r:id="rId12"/>
    <p:sldId id="281" r:id="rId13"/>
    <p:sldId id="290" r:id="rId14"/>
    <p:sldId id="296" r:id="rId15"/>
    <p:sldId id="300" r:id="rId16"/>
    <p:sldId id="302" r:id="rId17"/>
    <p:sldId id="304" r:id="rId18"/>
    <p:sldId id="308" r:id="rId19"/>
    <p:sldId id="312" r:id="rId20"/>
    <p:sldId id="315" r:id="rId21"/>
    <p:sldId id="318" r:id="rId22"/>
    <p:sldId id="337" r:id="rId23"/>
    <p:sldId id="339" r:id="rId24"/>
    <p:sldId id="342" r:id="rId25"/>
    <p:sldId id="350" r:id="rId26"/>
    <p:sldId id="352" r:id="rId27"/>
    <p:sldId id="356" r:id="rId28"/>
    <p:sldId id="358" r:id="rId29"/>
    <p:sldId id="359" r:id="rId30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4" autoAdjust="0"/>
    <p:restoredTop sz="86377" autoAdjust="0"/>
  </p:normalViewPr>
  <p:slideViewPr>
    <p:cSldViewPr>
      <p:cViewPr varScale="1">
        <p:scale>
          <a:sx n="61" d="100"/>
          <a:sy n="61" d="100"/>
        </p:scale>
        <p:origin x="-7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D9F8C-61B1-4C35-A26F-AF95499EDA7C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A81D3-DA44-4959-89F0-DEA332E0182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000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8000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advTm="8000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advTm="8000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8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advTm="8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advTm="8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Tm="8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8000">
    <p:newsflash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33ABE64-8342-43C3-BC8F-8FEA5AB3CBF8}" type="datetimeFigureOut">
              <a:rPr lang="fr-FR" smtClean="0"/>
              <a:pPr/>
              <a:t>07/06/2017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D19BB0-BD0E-4578-9743-52E49E383ED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8000">
    <p:newsflash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F:\3%20Hour%20Relaxing%20Guitar%20Music%20Meditation%20Music%20Instrumental%20Music%20Calming%20Music%20Soft%20Music%20&#9775;2432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14678" y="1214422"/>
            <a:ext cx="6172200" cy="1894362"/>
          </a:xfrm>
        </p:spPr>
        <p:txBody>
          <a:bodyPr/>
          <a:lstStyle/>
          <a:p>
            <a:r>
              <a:rPr lang="fr-FR" dirty="0" smtClean="0"/>
              <a:t>Classe CM1 CM2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Classe : Mme </a:t>
            </a:r>
            <a:r>
              <a:rPr lang="fr-FR" dirty="0" smtClean="0"/>
              <a:t>Maison </a:t>
            </a:r>
            <a:r>
              <a:rPr lang="fr-FR" dirty="0" smtClean="0"/>
              <a:t>et Mme </a:t>
            </a:r>
            <a:r>
              <a:rPr lang="fr-FR" dirty="0" smtClean="0"/>
              <a:t>Combes </a:t>
            </a:r>
          </a:p>
          <a:p>
            <a:r>
              <a:rPr lang="fr-FR" dirty="0" smtClean="0"/>
              <a:t>Réalisé par : Yanis</a:t>
            </a:r>
            <a:endParaRPr lang="fr-FR" dirty="0" smtClean="0"/>
          </a:p>
          <a:p>
            <a:r>
              <a:rPr lang="fr-FR" dirty="0" smtClean="0"/>
              <a:t>Photos prises </a:t>
            </a:r>
            <a:r>
              <a:rPr lang="fr-FR" dirty="0" smtClean="0"/>
              <a:t>: Fatima </a:t>
            </a:r>
          </a:p>
          <a:p>
            <a:r>
              <a:rPr lang="fr-FR" dirty="0" smtClean="0"/>
              <a:t>Diaporama :  Fatima, Yanis </a:t>
            </a:r>
            <a:r>
              <a:rPr lang="fr-FR" dirty="0" smtClean="0"/>
              <a:t>et Charlotte  </a:t>
            </a:r>
            <a:endParaRPr lang="fr-FR" dirty="0"/>
          </a:p>
        </p:txBody>
      </p:sp>
      <p:pic>
        <p:nvPicPr>
          <p:cNvPr id="6" name="3 Hour Relaxing Guitar Music Meditation Music Instrumental Music Calming Music Soft Music ☯243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 flipH="1">
            <a:off x="9144000" y="6741368"/>
            <a:ext cx="116632" cy="116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5816" y="2060848"/>
            <a:ext cx="4572000" cy="923330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fr-F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</a:t>
            </a:r>
            <a:r>
              <a:rPr lang="fr-FR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Abeilles </a:t>
            </a:r>
            <a:endParaRPr lang="fr-FR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5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2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3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4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0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1802" y="2143116"/>
            <a:ext cx="7899648" cy="1431032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fr-FR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fin </a:t>
            </a:r>
            <a:endParaRPr lang="fr-FR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Cadre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34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38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2 - Cop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</TotalTime>
  <Words>28</Words>
  <Application>Microsoft Office PowerPoint</Application>
  <PresentationFormat>Affichage à l'écran (4:3)</PresentationFormat>
  <Paragraphs>7</Paragraphs>
  <Slides>28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0" baseType="lpstr">
      <vt:lpstr>Oriel</vt:lpstr>
      <vt:lpstr>1_Oriel</vt:lpstr>
      <vt:lpstr>Classe CM1 CM2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fin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Zaanoune</dc:creator>
  <cp:lastModifiedBy>Administrateur</cp:lastModifiedBy>
  <cp:revision>14</cp:revision>
  <dcterms:created xsi:type="dcterms:W3CDTF">2017-05-02T16:16:38Z</dcterms:created>
  <dcterms:modified xsi:type="dcterms:W3CDTF">2017-06-07T08:16:05Z</dcterms:modified>
</cp:coreProperties>
</file>