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mpeg"/>
  <Default Extension="tiff" ContentType="image/tiff"/>
  <Default Extension="jpe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6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824"/>
    <a:srgbClr val="519DC3"/>
    <a:srgbClr val="F33FE4"/>
    <a:srgbClr val="83433B"/>
    <a:srgbClr val="4F2016"/>
    <a:srgbClr val="53200F"/>
    <a:srgbClr val="813218"/>
    <a:srgbClr val="953A1B"/>
    <a:srgbClr val="4F3038"/>
    <a:srgbClr val="5E38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5179"/>
  </p:normalViewPr>
  <p:slideViewPr>
    <p:cSldViewPr snapToGrid="0" snapToObjects="1">
      <p:cViewPr varScale="1">
        <p:scale>
          <a:sx n="76" d="100"/>
          <a:sy n="76" d="100"/>
        </p:scale>
        <p:origin x="21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52A54-FB4C-F74E-8BD5-09B4AD98A6E6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49DE7-CB87-6142-996D-A33BAE5991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100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49DE7-CB87-6142-996D-A33BAE59910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27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E85A-83D1-2848-86F6-15682193E2F9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6FC3-0DE8-8B4C-A255-27986C96E5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10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E85A-83D1-2848-86F6-15682193E2F9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6FC3-0DE8-8B4C-A255-27986C96E5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37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E85A-83D1-2848-86F6-15682193E2F9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6FC3-0DE8-8B4C-A255-27986C96E5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02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E85A-83D1-2848-86F6-15682193E2F9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6FC3-0DE8-8B4C-A255-27986C96E5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8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E85A-83D1-2848-86F6-15682193E2F9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6FC3-0DE8-8B4C-A255-27986C96E5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29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E85A-83D1-2848-86F6-15682193E2F9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6FC3-0DE8-8B4C-A255-27986C96E5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8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E85A-83D1-2848-86F6-15682193E2F9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6FC3-0DE8-8B4C-A255-27986C96E5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49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E85A-83D1-2848-86F6-15682193E2F9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6FC3-0DE8-8B4C-A255-27986C96E5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67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E85A-83D1-2848-86F6-15682193E2F9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6FC3-0DE8-8B4C-A255-27986C96E5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24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E85A-83D1-2848-86F6-15682193E2F9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6FC3-0DE8-8B4C-A255-27986C96E5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11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E85A-83D1-2848-86F6-15682193E2F9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6FC3-0DE8-8B4C-A255-27986C96E5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57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CE85A-83D1-2848-86F6-15682193E2F9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F6FC3-0DE8-8B4C-A255-27986C96E5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28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tiff"/><Relationship Id="rId5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G"/><Relationship Id="rId5" Type="http://schemas.openxmlformats.org/officeDocument/2006/relationships/image" Target="../media/image2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 rot="848784">
            <a:off x="1008813" y="527541"/>
            <a:ext cx="10484105" cy="600393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861734" y="2236846"/>
            <a:ext cx="58758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 smtClean="0"/>
              <a:t>Alerte à la banque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701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9D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8" b="10370"/>
          <a:stretch/>
        </p:blipFill>
        <p:spPr>
          <a:xfrm>
            <a:off x="1473200" y="1405467"/>
            <a:ext cx="8856133" cy="52154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51" b="65946" l="33867" r="85200">
                        <a14:foregroundMark x1="59200" y1="21441" x2="59200" y2="21441"/>
                        <a14:foregroundMark x1="52533" y1="60000" x2="52533" y2="60000"/>
                        <a14:backgroundMark x1="40800" y1="34775" x2="40800" y2="35315"/>
                        <a14:backgroundMark x1="29333" y1="25766" x2="29333" y2="25766"/>
                        <a14:backgroundMark x1="15600" y1="14234" x2="15600" y2="14234"/>
                        <a14:backgroundMark x1="13067" y1="47928" x2="13067" y2="47928"/>
                      </a14:backgroundRemoval>
                    </a14:imgEffect>
                  </a14:imgLayer>
                </a14:imgProps>
              </a:ext>
            </a:extLst>
          </a:blip>
          <a:srcRect l="33555" t="12099" r="14919" b="34074"/>
          <a:stretch/>
        </p:blipFill>
        <p:spPr>
          <a:xfrm>
            <a:off x="7416799" y="2929465"/>
            <a:ext cx="4468535" cy="345440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2600" y="346553"/>
            <a:ext cx="1112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En tentant de s’échapper le voleur tombe dans l’étang. Heureusement, grâce à la caisse, la statuette flotte à la surface.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40665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9D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17777" b="11358"/>
          <a:stretch/>
        </p:blipFill>
        <p:spPr>
          <a:xfrm>
            <a:off x="1761065" y="1356190"/>
            <a:ext cx="8398933" cy="4859867"/>
          </a:xfrm>
          <a:prstGeom prst="rect">
            <a:avLst/>
          </a:prstGeom>
        </p:spPr>
      </p:pic>
      <p:sp>
        <p:nvSpPr>
          <p:cNvPr id="6" name="Bulle rectangulaire 5"/>
          <p:cNvSpPr/>
          <p:nvPr/>
        </p:nvSpPr>
        <p:spPr>
          <a:xfrm>
            <a:off x="237066" y="888999"/>
            <a:ext cx="2235201" cy="1202267"/>
          </a:xfrm>
          <a:prstGeom prst="wedgeRectCallout">
            <a:avLst>
              <a:gd name="adj1" fmla="val 54335"/>
              <a:gd name="adj2" fmla="val 20198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Il ne remonte pas, il va se noyer !!!</a:t>
            </a:r>
            <a:endParaRPr lang="fr-FR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8" name="Bulle rectangulaire à coins arrondis 7"/>
          <p:cNvSpPr/>
          <p:nvPr/>
        </p:nvSpPr>
        <p:spPr>
          <a:xfrm>
            <a:off x="3894668" y="660400"/>
            <a:ext cx="3403600" cy="829733"/>
          </a:xfrm>
          <a:prstGeom prst="wedgeRoundRectCallout">
            <a:avLst>
              <a:gd name="adj1" fmla="val -49689"/>
              <a:gd name="adj2" fmla="val 140051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J’appelle notre ami le plongeur !!!</a:t>
            </a:r>
            <a:endParaRPr lang="fr-FR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79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3703" b="8642"/>
          <a:stretch/>
        </p:blipFill>
        <p:spPr>
          <a:xfrm>
            <a:off x="1540933" y="345611"/>
            <a:ext cx="8365067" cy="6011333"/>
          </a:xfrm>
          <a:prstGeom prst="rect">
            <a:avLst/>
          </a:prstGeom>
        </p:spPr>
      </p:pic>
      <p:sp>
        <p:nvSpPr>
          <p:cNvPr id="8" name="Bulle rectangulaire à coins arrondis 7"/>
          <p:cNvSpPr/>
          <p:nvPr/>
        </p:nvSpPr>
        <p:spPr>
          <a:xfrm flipH="1">
            <a:off x="5723467" y="372534"/>
            <a:ext cx="2641600" cy="1374647"/>
          </a:xfrm>
          <a:prstGeom prst="wedgeRoundRectCallout">
            <a:avLst>
              <a:gd name="adj1" fmla="val -69800"/>
              <a:gd name="adj2" fmla="val 896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Tu vas faire un tour en prison.</a:t>
            </a:r>
            <a:endParaRPr lang="fr-FR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9" name="Bulle rectangulaire à coins arrondis 8"/>
          <p:cNvSpPr/>
          <p:nvPr/>
        </p:nvSpPr>
        <p:spPr>
          <a:xfrm rot="10800000" flipV="1">
            <a:off x="2590800" y="1"/>
            <a:ext cx="2878666" cy="1168399"/>
          </a:xfrm>
          <a:prstGeom prst="wedgeRoundRectCallout">
            <a:avLst>
              <a:gd name="adj1" fmla="val -45649"/>
              <a:gd name="adj2" fmla="val 132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LACHEZ MOI !!!</a:t>
            </a:r>
            <a:endParaRPr lang="fr-FR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3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9D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6172" r="2221" b="8642"/>
          <a:stretch/>
        </p:blipFill>
        <p:spPr>
          <a:xfrm>
            <a:off x="2065867" y="350181"/>
            <a:ext cx="8585200" cy="5842000"/>
          </a:xfrm>
          <a:prstGeom prst="rect">
            <a:avLst/>
          </a:prstGeom>
        </p:spPr>
      </p:pic>
      <p:sp>
        <p:nvSpPr>
          <p:cNvPr id="6" name="Bulle rectangulaire à coins arrondis 5"/>
          <p:cNvSpPr/>
          <p:nvPr/>
        </p:nvSpPr>
        <p:spPr>
          <a:xfrm>
            <a:off x="7501467" y="350181"/>
            <a:ext cx="2963334" cy="2102781"/>
          </a:xfrm>
          <a:prstGeom prst="wedgeRoundRectCallout">
            <a:avLst>
              <a:gd name="adj1" fmla="val -2547"/>
              <a:gd name="adj2" fmla="val 12209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Tenez je crois que c’est à vous.</a:t>
            </a:r>
            <a:endParaRPr lang="fr-FR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7" name="Bulle rectangulaire à coins arrondis 6"/>
          <p:cNvSpPr/>
          <p:nvPr/>
        </p:nvSpPr>
        <p:spPr>
          <a:xfrm>
            <a:off x="2201334" y="4318001"/>
            <a:ext cx="2404533" cy="1032934"/>
          </a:xfrm>
          <a:prstGeom prst="wedgeRoundRectCallout">
            <a:avLst>
              <a:gd name="adj1" fmla="val 70283"/>
              <a:gd name="adj2" fmla="val -10675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Merci beaucoup !!!</a:t>
            </a:r>
            <a:endParaRPr lang="fr-FR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3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3886" r="-556" b="20206"/>
          <a:stretch/>
        </p:blipFill>
        <p:spPr>
          <a:xfrm>
            <a:off x="1473201" y="863600"/>
            <a:ext cx="9144000" cy="4961467"/>
          </a:xfrm>
          <a:prstGeom prst="rect">
            <a:avLst/>
          </a:prstGeom>
        </p:spPr>
      </p:pic>
      <p:sp>
        <p:nvSpPr>
          <p:cNvPr id="5" name="Étoile à 4 branches 4"/>
          <p:cNvSpPr/>
          <p:nvPr/>
        </p:nvSpPr>
        <p:spPr>
          <a:xfrm>
            <a:off x="10803467" y="609600"/>
            <a:ext cx="931333" cy="1371600"/>
          </a:xfrm>
          <a:prstGeom prst="star4">
            <a:avLst/>
          </a:prstGeom>
          <a:solidFill>
            <a:srgbClr val="FFE8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Étoile à 4 branches 5"/>
          <p:cNvSpPr/>
          <p:nvPr/>
        </p:nvSpPr>
        <p:spPr>
          <a:xfrm>
            <a:off x="10989733" y="2624666"/>
            <a:ext cx="914400" cy="914400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Étoile à 4 branches 6"/>
          <p:cNvSpPr/>
          <p:nvPr/>
        </p:nvSpPr>
        <p:spPr>
          <a:xfrm>
            <a:off x="10803467" y="4182532"/>
            <a:ext cx="1100666" cy="1642535"/>
          </a:xfrm>
          <a:prstGeom prst="star4">
            <a:avLst/>
          </a:prstGeom>
          <a:solidFill>
            <a:srgbClr val="FFE8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Étoile à 4 branches 7"/>
          <p:cNvSpPr/>
          <p:nvPr/>
        </p:nvSpPr>
        <p:spPr>
          <a:xfrm flipV="1">
            <a:off x="9025467" y="5825066"/>
            <a:ext cx="1490133" cy="1032931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Étoile à 4 branches 8"/>
          <p:cNvSpPr/>
          <p:nvPr/>
        </p:nvSpPr>
        <p:spPr>
          <a:xfrm>
            <a:off x="5842000" y="5943597"/>
            <a:ext cx="1625600" cy="795867"/>
          </a:xfrm>
          <a:prstGeom prst="star4">
            <a:avLst/>
          </a:prstGeom>
          <a:solidFill>
            <a:srgbClr val="FFE8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toile à 4 branches 9"/>
          <p:cNvSpPr/>
          <p:nvPr/>
        </p:nvSpPr>
        <p:spPr>
          <a:xfrm>
            <a:off x="2658533" y="5884331"/>
            <a:ext cx="1625600" cy="914398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Étoile à 4 branches 10"/>
          <p:cNvSpPr/>
          <p:nvPr/>
        </p:nvSpPr>
        <p:spPr>
          <a:xfrm>
            <a:off x="0" y="4910667"/>
            <a:ext cx="1473201" cy="1828797"/>
          </a:xfrm>
          <a:prstGeom prst="star4">
            <a:avLst/>
          </a:prstGeom>
          <a:solidFill>
            <a:srgbClr val="FFE8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 à 4 branches 11"/>
          <p:cNvSpPr/>
          <p:nvPr/>
        </p:nvSpPr>
        <p:spPr>
          <a:xfrm>
            <a:off x="203200" y="2624666"/>
            <a:ext cx="1083735" cy="1693334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 à 4 branches 12"/>
          <p:cNvSpPr/>
          <p:nvPr/>
        </p:nvSpPr>
        <p:spPr>
          <a:xfrm>
            <a:off x="203200" y="237067"/>
            <a:ext cx="1083735" cy="1744133"/>
          </a:xfrm>
          <a:prstGeom prst="star4">
            <a:avLst/>
          </a:prstGeom>
          <a:solidFill>
            <a:srgbClr val="FFE8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4 branches 13"/>
          <p:cNvSpPr/>
          <p:nvPr/>
        </p:nvSpPr>
        <p:spPr>
          <a:xfrm>
            <a:off x="2760136" y="0"/>
            <a:ext cx="1354664" cy="863599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4 branches 14"/>
          <p:cNvSpPr/>
          <p:nvPr/>
        </p:nvSpPr>
        <p:spPr>
          <a:xfrm>
            <a:off x="5401736" y="-50796"/>
            <a:ext cx="1337732" cy="914396"/>
          </a:xfrm>
          <a:prstGeom prst="star4">
            <a:avLst/>
          </a:prstGeom>
          <a:solidFill>
            <a:srgbClr val="FFE8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4 branches 15"/>
          <p:cNvSpPr/>
          <p:nvPr/>
        </p:nvSpPr>
        <p:spPr>
          <a:xfrm>
            <a:off x="7823200" y="-110060"/>
            <a:ext cx="1371601" cy="914396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46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t="13958" r="10573" b="10001"/>
          <a:stretch/>
        </p:blipFill>
        <p:spPr>
          <a:xfrm>
            <a:off x="2671763" y="1354734"/>
            <a:ext cx="5591704" cy="383641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06400" y="471488"/>
            <a:ext cx="11294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Alerte !!! L’alarme sonne : il y a un problème dans la banque</a:t>
            </a:r>
            <a:r>
              <a:rPr lang="fr-FR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 rot="20757794">
            <a:off x="4297828" y="5527842"/>
            <a:ext cx="796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rgbClr val="FFFF00"/>
                </a:solidFill>
                <a:latin typeface="Alphabet Souplings" charset="0"/>
                <a:ea typeface="Alphabet Souplings" charset="0"/>
                <a:cs typeface="Alphabet Souplings" charset="0"/>
              </a:rPr>
              <a:t>Iuiuiuiuiuiuiuuuuuuu</a:t>
            </a:r>
            <a:endParaRPr lang="fr-FR" dirty="0" smtClean="0">
              <a:solidFill>
                <a:srgbClr val="FFFF00"/>
              </a:solidFill>
              <a:latin typeface="Alphabet Souplings" charset="0"/>
              <a:ea typeface="Alphabet Souplings" charset="0"/>
              <a:cs typeface="Alphabet Souplings" charset="0"/>
            </a:endParaRPr>
          </a:p>
        </p:txBody>
      </p:sp>
      <p:pic>
        <p:nvPicPr>
          <p:cNvPr id="8" name="026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8534" y="25244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 r="370" b="9383"/>
          <a:stretch/>
        </p:blipFill>
        <p:spPr>
          <a:xfrm>
            <a:off x="4267199" y="846419"/>
            <a:ext cx="7603065" cy="582531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76399" y="186023"/>
            <a:ext cx="8517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 smtClean="0"/>
              <a:t>Marla</a:t>
            </a:r>
            <a:r>
              <a:rPr lang="fr-FR" sz="3200" dirty="0" smtClean="0"/>
              <a:t> la banquière se précipite près du coffre fort.</a:t>
            </a:r>
            <a:endParaRPr lang="fr-FR" sz="3200" dirty="0"/>
          </a:p>
        </p:txBody>
      </p:sp>
      <p:sp>
        <p:nvSpPr>
          <p:cNvPr id="6" name="Bulle rectangulaire à coins arrondis 5"/>
          <p:cNvSpPr/>
          <p:nvPr/>
        </p:nvSpPr>
        <p:spPr>
          <a:xfrm>
            <a:off x="203199" y="1168400"/>
            <a:ext cx="3877734" cy="2082800"/>
          </a:xfrm>
          <a:prstGeom prst="wedgeRoundRectCallout">
            <a:avLst>
              <a:gd name="adj1" fmla="val 68177"/>
              <a:gd name="adj2" fmla="val 385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3600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Catastrophe !!! On a volé la statuette inca !</a:t>
            </a:r>
            <a:endParaRPr lang="fr-FR" sz="3600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79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9D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 b="8642"/>
          <a:stretch/>
        </p:blipFill>
        <p:spPr>
          <a:xfrm>
            <a:off x="2116672" y="855464"/>
            <a:ext cx="8092441" cy="56388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62664" y="152157"/>
            <a:ext cx="8517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Le voleur s’enfuit avec </a:t>
            </a:r>
            <a:r>
              <a:rPr lang="fr-FR" sz="3200" smtClean="0"/>
              <a:t>la statuette.</a:t>
            </a:r>
            <a:endParaRPr lang="fr-FR" sz="3200" dirty="0"/>
          </a:p>
        </p:txBody>
      </p:sp>
      <p:sp>
        <p:nvSpPr>
          <p:cNvPr id="6" name="Pensées 5"/>
          <p:cNvSpPr/>
          <p:nvPr/>
        </p:nvSpPr>
        <p:spPr>
          <a:xfrm>
            <a:off x="7095066" y="999067"/>
            <a:ext cx="4555067" cy="1524000"/>
          </a:xfrm>
          <a:prstGeom prst="cloudCallout">
            <a:avLst>
              <a:gd name="adj1" fmla="val -53880"/>
              <a:gd name="adj2" fmla="val 5805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Yes</a:t>
            </a:r>
            <a:r>
              <a:rPr lang="fr-FR" sz="2800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 !!! </a:t>
            </a:r>
            <a:r>
              <a:rPr lang="fr-FR" sz="2800" dirty="0" err="1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Jl’ai</a:t>
            </a:r>
            <a:r>
              <a:rPr lang="fr-FR" sz="2800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 eue !</a:t>
            </a:r>
            <a:endParaRPr lang="fr-FR" sz="2800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0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9D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b="66420"/>
          <a:stretch/>
        </p:blipFill>
        <p:spPr>
          <a:xfrm>
            <a:off x="846667" y="657706"/>
            <a:ext cx="10600265" cy="5595654"/>
          </a:xfrm>
          <a:prstGeom prst="rect">
            <a:avLst/>
          </a:prstGeom>
        </p:spPr>
      </p:pic>
      <p:pic>
        <p:nvPicPr>
          <p:cNvPr id="5" name="06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5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9D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06400" y="338423"/>
            <a:ext cx="1112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Le voleur continue sa course, suivi de près par </a:t>
            </a:r>
            <a:r>
              <a:rPr lang="fr-FR" sz="3200" smtClean="0"/>
              <a:t>les policiers.</a:t>
            </a:r>
            <a:endParaRPr lang="fr-FR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0248" r="2037" b="22962"/>
          <a:stretch/>
        </p:blipFill>
        <p:spPr>
          <a:xfrm>
            <a:off x="1568466" y="1303865"/>
            <a:ext cx="9353533" cy="4707468"/>
          </a:xfrm>
          <a:prstGeom prst="rect">
            <a:avLst/>
          </a:prstGeom>
        </p:spPr>
      </p:pic>
      <p:pic>
        <p:nvPicPr>
          <p:cNvPr id="7" name="policesiren2-S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5232" y="42756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4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9D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 b="10124"/>
          <a:stretch/>
        </p:blipFill>
        <p:spPr>
          <a:xfrm>
            <a:off x="1642533" y="762000"/>
            <a:ext cx="9144000" cy="5350933"/>
          </a:xfrm>
          <a:prstGeom prst="rect">
            <a:avLst/>
          </a:prstGeom>
        </p:spPr>
      </p:pic>
      <p:sp>
        <p:nvSpPr>
          <p:cNvPr id="5" name="Bulle rectangulaire à coins arrondis 4"/>
          <p:cNvSpPr/>
          <p:nvPr/>
        </p:nvSpPr>
        <p:spPr>
          <a:xfrm>
            <a:off x="4216400" y="491076"/>
            <a:ext cx="1998133" cy="1422392"/>
          </a:xfrm>
          <a:prstGeom prst="wedgeRoundRectCallout">
            <a:avLst>
              <a:gd name="adj1" fmla="val -58969"/>
              <a:gd name="adj2" fmla="val 14556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6" name="Bulle rectangulaire à coins arrondis 5"/>
          <p:cNvSpPr/>
          <p:nvPr/>
        </p:nvSpPr>
        <p:spPr>
          <a:xfrm>
            <a:off x="5740400" y="2150536"/>
            <a:ext cx="2506133" cy="626531"/>
          </a:xfrm>
          <a:prstGeom prst="wedgeRoundRectCallout">
            <a:avLst>
              <a:gd name="adj1" fmla="val 38741"/>
              <a:gd name="adj2" fmla="val 988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Qu’est-ce qu’il y a ?!</a:t>
            </a:r>
            <a:endParaRPr lang="fr-FR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7" name="Bulle rectangulaire à coins arrondis 6"/>
          <p:cNvSpPr/>
          <p:nvPr/>
        </p:nvSpPr>
        <p:spPr>
          <a:xfrm>
            <a:off x="4741333" y="5435601"/>
            <a:ext cx="1998133" cy="914400"/>
          </a:xfrm>
          <a:prstGeom prst="wedgeRoundRectCallout">
            <a:avLst>
              <a:gd name="adj1" fmla="val -74223"/>
              <a:gd name="adj2" fmla="val -22824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J’ai roulé sur un piège, le pneu est crevé !!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30599" t="34303" r="34127" b="25133"/>
          <a:stretch/>
        </p:blipFill>
        <p:spPr>
          <a:xfrm>
            <a:off x="4655927" y="558802"/>
            <a:ext cx="1119077" cy="128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43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6"/>
          <a:stretch/>
        </p:blipFill>
        <p:spPr>
          <a:xfrm>
            <a:off x="1659467" y="526313"/>
            <a:ext cx="8669867" cy="5908354"/>
          </a:xfrm>
          <a:prstGeom prst="rect">
            <a:avLst/>
          </a:prstGeom>
        </p:spPr>
      </p:pic>
      <p:sp>
        <p:nvSpPr>
          <p:cNvPr id="7" name="Bulle rectangulaire 6"/>
          <p:cNvSpPr/>
          <p:nvPr/>
        </p:nvSpPr>
        <p:spPr>
          <a:xfrm>
            <a:off x="2370667" y="812799"/>
            <a:ext cx="2709333" cy="1151467"/>
          </a:xfrm>
          <a:prstGeom prst="wedgeRectCallout">
            <a:avLst>
              <a:gd name="adj1" fmla="val 47917"/>
              <a:gd name="adj2" fmla="val 689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Oh non </a:t>
            </a:r>
            <a:r>
              <a:rPr lang="fr-FR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!!!!!! 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Un cul de sac !!!!</a:t>
            </a:r>
            <a:endParaRPr lang="fr-FR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Pensées 7"/>
          <p:cNvSpPr/>
          <p:nvPr/>
        </p:nvSpPr>
        <p:spPr>
          <a:xfrm>
            <a:off x="5740399" y="220133"/>
            <a:ext cx="3149601" cy="1879600"/>
          </a:xfrm>
          <a:prstGeom prst="cloudCallout">
            <a:avLst>
              <a:gd name="adj1" fmla="val -49404"/>
              <a:gd name="adj2" fmla="val 61599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fr-FR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ool, j’ai quand même réussi à les semer</a:t>
            </a:r>
            <a:r>
              <a:rPr lang="mr-IN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…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5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20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6" r="20185" b="9136"/>
          <a:stretch/>
        </p:blipFill>
        <p:spPr>
          <a:xfrm>
            <a:off x="2353733" y="524934"/>
            <a:ext cx="7298267" cy="5604934"/>
          </a:xfrm>
          <a:prstGeom prst="rect">
            <a:avLst/>
          </a:prstGeom>
        </p:spPr>
      </p:pic>
      <p:sp>
        <p:nvSpPr>
          <p:cNvPr id="5" name="Bulle rectangulaire à coins arrondis 4"/>
          <p:cNvSpPr/>
          <p:nvPr/>
        </p:nvSpPr>
        <p:spPr>
          <a:xfrm>
            <a:off x="5113867" y="389467"/>
            <a:ext cx="2590800" cy="1154514"/>
          </a:xfrm>
          <a:prstGeom prst="wedgeRoundRectCallout">
            <a:avLst>
              <a:gd name="adj1" fmla="val -35866"/>
              <a:gd name="adj2" fmla="val 11090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Bon, j’vais escalader la barrière!</a:t>
            </a:r>
            <a:endParaRPr lang="fr-FR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9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</TotalTime>
  <Words>167</Words>
  <Application>Microsoft Macintosh PowerPoint</Application>
  <PresentationFormat>Grand écran</PresentationFormat>
  <Paragraphs>22</Paragraphs>
  <Slides>14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Alphabet Souplings</vt:lpstr>
      <vt:lpstr>Calibri</vt:lpstr>
      <vt:lpstr>Calibri Light</vt:lpstr>
      <vt:lpstr>Chalkboard</vt:lpstr>
      <vt:lpstr>Comic Sans MS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pauline campos</dc:creator>
  <cp:lastModifiedBy>pauline campos</cp:lastModifiedBy>
  <cp:revision>33</cp:revision>
  <dcterms:created xsi:type="dcterms:W3CDTF">2020-03-17T11:03:15Z</dcterms:created>
  <dcterms:modified xsi:type="dcterms:W3CDTF">2020-03-18T17:53:36Z</dcterms:modified>
</cp:coreProperties>
</file>