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15"/>
  </p:notesMasterIdLst>
  <p:sldIdLst>
    <p:sldId id="273" r:id="rId2"/>
    <p:sldId id="274" r:id="rId3"/>
    <p:sldId id="294" r:id="rId4"/>
    <p:sldId id="300" r:id="rId5"/>
    <p:sldId id="301" r:id="rId6"/>
    <p:sldId id="316" r:id="rId7"/>
    <p:sldId id="263" r:id="rId8"/>
    <p:sldId id="311" r:id="rId9"/>
    <p:sldId id="314" r:id="rId10"/>
    <p:sldId id="259" r:id="rId11"/>
    <p:sldId id="315" r:id="rId12"/>
    <p:sldId id="275" r:id="rId13"/>
    <p:sldId id="313" r:id="rId1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67" autoAdjust="0"/>
  </p:normalViewPr>
  <p:slideViewPr>
    <p:cSldViewPr>
      <p:cViewPr varScale="1">
        <p:scale>
          <a:sx n="73" d="100"/>
          <a:sy n="73" d="100"/>
        </p:scale>
        <p:origin x="-5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EEC58DD-FDE0-471A-B3C3-449D6C0F287D}" type="datetimeFigureOut">
              <a:rPr lang="fr-FR"/>
              <a:pPr>
                <a:defRPr/>
              </a:pPr>
              <a:t>01/01/2016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6430F946-99EE-4659-88AA-E13F580C563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45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B1F0C6-FCF6-4B3A-BB96-BCB299321EAF}" type="slidenum">
              <a:rPr lang="fr-FR" smtClean="0">
                <a:latin typeface="Arial" charset="0"/>
              </a:rPr>
              <a:pPr/>
              <a:t>1</a:t>
            </a:fld>
            <a:endParaRPr 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56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4E7958-1533-4035-B897-8E4DA3101424}" type="slidenum">
              <a:rPr lang="fr-FR" smtClean="0">
                <a:latin typeface="Arial" charset="0"/>
              </a:rPr>
              <a:pPr/>
              <a:t>2</a:t>
            </a:fld>
            <a:endParaRPr lang="fr-F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266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5F20CC-CA4F-4D3D-9363-C1731D5B4DF9}" type="slidenum">
              <a:rPr lang="fr-FR" smtClean="0">
                <a:latin typeface="Arial" charset="0"/>
              </a:rPr>
              <a:pPr/>
              <a:t>3</a:t>
            </a:fld>
            <a:endParaRPr lang="fr-F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276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D1F992-0836-4AE3-98FD-53B11193168E}" type="slidenum">
              <a:rPr lang="fr-FR" smtClean="0">
                <a:latin typeface="Arial" charset="0"/>
              </a:rPr>
              <a:pPr/>
              <a:t>4</a:t>
            </a:fld>
            <a:endParaRPr lang="fr-F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286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CF791F-B6BF-4C14-90F3-5CE007BB6F54}" type="slidenum">
              <a:rPr lang="fr-FR" smtClean="0">
                <a:latin typeface="Arial" charset="0"/>
              </a:rPr>
              <a:pPr/>
              <a:t>5</a:t>
            </a:fld>
            <a:endParaRPr lang="fr-F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89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05950-ABF6-44DC-9C01-98DD7F094D37}" type="slidenum">
              <a:rPr lang="fr-FR" smtClean="0">
                <a:latin typeface="Arial" charset="0"/>
              </a:rPr>
              <a:pPr/>
              <a:t>7</a:t>
            </a:fld>
            <a:endParaRPr lang="fr-F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78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01FF9E-B980-4100-B966-5198E6FEC6A9}" type="slidenum">
              <a:rPr lang="fr-FR" smtClean="0">
                <a:latin typeface="Arial" charset="0"/>
              </a:rPr>
              <a:pPr/>
              <a:t>8</a:t>
            </a:fld>
            <a:endParaRPr lang="fr-F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97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08E327-D4EC-436C-840B-E98624C9F11D}" type="slidenum">
              <a:rPr lang="fr-FR" smtClean="0">
                <a:latin typeface="Arial" charset="0"/>
              </a:rPr>
              <a:pPr/>
              <a:t>10</a:t>
            </a:fld>
            <a:endParaRPr lang="fr-FR"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99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24D15F-8EB1-40E2-832B-4215722DC441}" type="slidenum">
              <a:rPr lang="fr-FR" smtClean="0">
                <a:latin typeface="Arial" charset="0"/>
              </a:rPr>
              <a:pPr/>
              <a:t>12</a:t>
            </a:fld>
            <a:endParaRPr lang="fr-F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Connecteur droit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28" name="Titr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fr-FR" smtClean="0"/>
              <a:t>Cliquez pour modifier le style du titre</a:t>
            </a:r>
            <a:endParaRPr lang="en-US"/>
          </a:p>
        </p:txBody>
      </p:sp>
      <p:sp>
        <p:nvSpPr>
          <p:cNvPr id="7" name="Espace réservé de la date 14"/>
          <p:cNvSpPr>
            <a:spLocks noGrp="1"/>
          </p:cNvSpPr>
          <p:nvPr>
            <p:ph type="dt" sz="half" idx="10"/>
          </p:nvPr>
        </p:nvSpPr>
        <p:spPr/>
        <p:txBody>
          <a:bodyPr/>
          <a:lstStyle>
            <a:lvl1pPr>
              <a:defRPr/>
            </a:lvl1pPr>
          </a:lstStyle>
          <a:p>
            <a:pPr>
              <a:defRPr/>
            </a:pPr>
            <a:fld id="{C61ACE4D-2395-40D6-8C90-277EE738AD38}" type="datetimeFigureOut">
              <a:rPr lang="fr-FR"/>
              <a:pPr>
                <a:defRPr/>
              </a:pPr>
              <a:t>01/01/2016</a:t>
            </a:fld>
            <a:endParaRPr lang="fr-FR"/>
          </a:p>
        </p:txBody>
      </p:sp>
      <p:sp>
        <p:nvSpPr>
          <p:cNvPr id="8" name="Espace réservé du numéro de diapositive 15"/>
          <p:cNvSpPr>
            <a:spLocks noGrp="1"/>
          </p:cNvSpPr>
          <p:nvPr>
            <p:ph type="sldNum" sz="quarter" idx="11"/>
          </p:nvPr>
        </p:nvSpPr>
        <p:spPr/>
        <p:txBody>
          <a:bodyPr/>
          <a:lstStyle>
            <a:lvl1pPr>
              <a:defRPr/>
            </a:lvl1pPr>
          </a:lstStyle>
          <a:p>
            <a:pPr>
              <a:defRPr/>
            </a:pPr>
            <a:fld id="{CB28E668-E94D-450B-B762-87AD12040FA4}" type="slidenum">
              <a:rPr lang="fr-FR"/>
              <a:pPr>
                <a:defRPr/>
              </a:pPr>
              <a:t>‹N°›</a:t>
            </a:fld>
            <a:endParaRPr lang="fr-FR"/>
          </a:p>
        </p:txBody>
      </p:sp>
      <p:sp>
        <p:nvSpPr>
          <p:cNvPr id="10" name="Espace réservé du pied de page 16"/>
          <p:cNvSpPr>
            <a:spLocks noGrp="1"/>
          </p:cNvSpPr>
          <p:nvPr>
            <p:ph type="ftr" sz="quarter" idx="12"/>
          </p:nvPr>
        </p:nvSpPr>
        <p:spPr/>
        <p:txBody>
          <a:bodyPr/>
          <a:lstStyle>
            <a:lvl1pPr>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1249F1E3-F749-4BBB-9C03-2A4A72D1A6FC}" type="datetimeFigureOut">
              <a:rPr lang="fr-FR"/>
              <a:pPr>
                <a:defRPr/>
              </a:pPr>
              <a:t>01/01/2016</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123C977C-A38B-4F64-999F-3AABF163A200}"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62A663D1-324D-47B9-9E1B-47FA21164D69}" type="datetimeFigureOut">
              <a:rPr lang="fr-FR"/>
              <a:pPr>
                <a:defRPr/>
              </a:pPr>
              <a:t>01/01/2016</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546564E9-38C3-4865-8AB2-3888548ED68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7" name="Titre 16"/>
          <p:cNvSpPr>
            <a:spLocks noGrp="1"/>
          </p:cNvSpPr>
          <p:nvPr>
            <p:ph type="title"/>
          </p:nvPr>
        </p:nvSpPr>
        <p:spPr/>
        <p:txBody>
          <a:bodyPr rtlCol="0"/>
          <a:lstStyle/>
          <a:p>
            <a:r>
              <a:rPr lang="fr-FR" smtClean="0"/>
              <a:t>Cliquez pour modifier le style du titre</a:t>
            </a:r>
            <a:endParaRPr lang="en-US"/>
          </a:p>
        </p:txBody>
      </p:sp>
      <p:sp>
        <p:nvSpPr>
          <p:cNvPr id="4" name="Espace réservé de la date 23"/>
          <p:cNvSpPr>
            <a:spLocks noGrp="1"/>
          </p:cNvSpPr>
          <p:nvPr>
            <p:ph type="dt" sz="half" idx="10"/>
          </p:nvPr>
        </p:nvSpPr>
        <p:spPr/>
        <p:txBody>
          <a:bodyPr/>
          <a:lstStyle>
            <a:lvl1pPr>
              <a:defRPr/>
            </a:lvl1pPr>
          </a:lstStyle>
          <a:p>
            <a:pPr>
              <a:defRPr/>
            </a:pPr>
            <a:fld id="{5F82585D-68B1-492A-883E-B45CEB512CDB}" type="datetimeFigureOut">
              <a:rPr lang="fr-FR"/>
              <a:pPr>
                <a:defRPr/>
              </a:pPr>
              <a:t>01/01/2016</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B597C1CE-3645-4B38-A594-9E47F0E055B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cxnSp>
        <p:nvCxnSpPr>
          <p:cNvPr id="4" name="Connecteur droit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B51E67B-AA26-48CB-8156-662C68F33DEF}" type="datetimeFigureOut">
              <a:rPr lang="fr-FR"/>
              <a:pPr>
                <a:defRPr/>
              </a:pPr>
              <a:t>01/01/2016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6035E2B-081C-4ACE-9F8D-9D8B8D49E7E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11" name="Espace réservé du contenu 10"/>
          <p:cNvSpPr>
            <a:spLocks noGrp="1"/>
          </p:cNvSpPr>
          <p:nvPr>
            <p:ph sz="half" idx="1"/>
          </p:nvPr>
        </p:nvSpPr>
        <p:spPr>
          <a:xfrm>
            <a:off x="457200" y="1524000"/>
            <a:ext cx="4059936"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524000"/>
            <a:ext cx="4059936"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3"/>
          <p:cNvSpPr>
            <a:spLocks noGrp="1"/>
          </p:cNvSpPr>
          <p:nvPr>
            <p:ph type="dt" sz="half" idx="10"/>
          </p:nvPr>
        </p:nvSpPr>
        <p:spPr/>
        <p:txBody>
          <a:bodyPr/>
          <a:lstStyle>
            <a:lvl1pPr>
              <a:defRPr/>
            </a:lvl1pPr>
          </a:lstStyle>
          <a:p>
            <a:pPr>
              <a:defRPr/>
            </a:pPr>
            <a:fld id="{18D7BB91-5EB3-47DA-BB1C-C8FD00AC9280}" type="datetimeFigureOut">
              <a:rPr lang="fr-FR"/>
              <a:pPr>
                <a:defRPr/>
              </a:pPr>
              <a:t>01/01/2016</a:t>
            </a:fld>
            <a:endParaRPr lang="fr-FR"/>
          </a:p>
        </p:txBody>
      </p:sp>
      <p:sp>
        <p:nvSpPr>
          <p:cNvPr id="6" name="Espace réservé du pied de page 9"/>
          <p:cNvSpPr>
            <a:spLocks noGrp="1"/>
          </p:cNvSpPr>
          <p:nvPr>
            <p:ph type="ftr" sz="quarter" idx="11"/>
          </p:nvPr>
        </p:nvSpPr>
        <p:spPr/>
        <p:txBody>
          <a:bodyPr/>
          <a:lstStyle>
            <a:lvl1pPr>
              <a:defRPr/>
            </a:lvl1pPr>
          </a:lstStyle>
          <a:p>
            <a:pPr>
              <a:defRPr/>
            </a:pPr>
            <a:endParaRPr lang="fr-FR"/>
          </a:p>
        </p:txBody>
      </p:sp>
      <p:sp>
        <p:nvSpPr>
          <p:cNvPr id="7" name="Espace réservé du numéro de diapositive 21"/>
          <p:cNvSpPr>
            <a:spLocks noGrp="1"/>
          </p:cNvSpPr>
          <p:nvPr>
            <p:ph type="sldNum" sz="quarter" idx="12"/>
          </p:nvPr>
        </p:nvSpPr>
        <p:spPr/>
        <p:txBody>
          <a:bodyPr/>
          <a:lstStyle>
            <a:lvl1pPr>
              <a:defRPr/>
            </a:lvl1pPr>
          </a:lstStyle>
          <a:p>
            <a:pPr>
              <a:defRPr/>
            </a:pPr>
            <a:fld id="{D83C54BE-F479-47E5-BC95-0BC202642E3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Connecteur droit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4" name="Espace réservé du contenu 33"/>
          <p:cNvSpPr>
            <a:spLocks noGrp="1"/>
          </p:cNvSpPr>
          <p:nvPr>
            <p:ph sz="quarter" idx="4"/>
          </p:nvPr>
        </p:nvSpPr>
        <p:spPr>
          <a:xfrm>
            <a:off x="4649788" y="2201896"/>
            <a:ext cx="4038600" cy="391363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1"/>
          <p:cNvSpPr>
            <a:spLocks noGrp="1"/>
          </p:cNvSpPr>
          <p:nvPr>
            <p:ph type="title"/>
          </p:nvPr>
        </p:nvSpPr>
        <p:spPr>
          <a:xfrm>
            <a:off x="457200" y="155448"/>
            <a:ext cx="8229600" cy="1143000"/>
          </a:xfrm>
        </p:spPr>
        <p:txBody>
          <a:bodyPr/>
          <a:lstStyle>
            <a:lvl1pPr>
              <a:defRPr/>
            </a:lvl1pPr>
          </a:lstStyle>
          <a:p>
            <a:r>
              <a:rPr lang="fr-FR" smtClean="0"/>
              <a:t>Cliquez pour modifier le style du titre</a:t>
            </a:r>
            <a:endParaRPr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9" name="Espace réservé du numéro de diapositive 8"/>
          <p:cNvSpPr>
            <a:spLocks noGrp="1"/>
          </p:cNvSpPr>
          <p:nvPr>
            <p:ph type="sldNum" sz="quarter" idx="10"/>
          </p:nvPr>
        </p:nvSpPr>
        <p:spPr/>
        <p:txBody>
          <a:bodyPr/>
          <a:lstStyle>
            <a:lvl1pPr>
              <a:defRPr/>
            </a:lvl1pPr>
          </a:lstStyle>
          <a:p>
            <a:pPr>
              <a:defRPr/>
            </a:pPr>
            <a:fld id="{7F0083DC-1507-4349-8AD7-CA9444C0413B}" type="slidenum">
              <a:rPr lang="fr-FR"/>
              <a:pPr>
                <a:defRPr/>
              </a:pPr>
              <a:t>‹N°›</a:t>
            </a:fld>
            <a:endParaRPr lang="fr-FR"/>
          </a:p>
        </p:txBody>
      </p:sp>
      <p:sp>
        <p:nvSpPr>
          <p:cNvPr id="10" name="Espace réservé du pied de page 7"/>
          <p:cNvSpPr>
            <a:spLocks noGrp="1"/>
          </p:cNvSpPr>
          <p:nvPr>
            <p:ph type="ftr" sz="quarter" idx="11"/>
          </p:nvPr>
        </p:nvSpPr>
        <p:spPr/>
        <p:txBody>
          <a:bodyPr/>
          <a:lstStyle>
            <a:lvl1pPr>
              <a:defRPr/>
            </a:lvl1pPr>
          </a:lstStyle>
          <a:p>
            <a:pPr>
              <a:defRPr/>
            </a:pPr>
            <a:endParaRPr lang="fr-FR"/>
          </a:p>
        </p:txBody>
      </p:sp>
      <p:sp>
        <p:nvSpPr>
          <p:cNvPr id="11" name="Espace réservé de la date 6"/>
          <p:cNvSpPr>
            <a:spLocks noGrp="1"/>
          </p:cNvSpPr>
          <p:nvPr>
            <p:ph type="dt" sz="half" idx="12"/>
          </p:nvPr>
        </p:nvSpPr>
        <p:spPr/>
        <p:txBody>
          <a:bodyPr/>
          <a:lstStyle>
            <a:lvl1pPr>
              <a:defRPr/>
            </a:lvl1pPr>
          </a:lstStyle>
          <a:p>
            <a:pPr>
              <a:defRPr/>
            </a:pPr>
            <a:fld id="{83A1D7D8-1AB6-4EC6-8A4C-323228F542CC}" type="datetimeFigureOut">
              <a:rPr lang="fr-FR"/>
              <a:pPr>
                <a:defRPr/>
              </a:pPr>
              <a:t>01/01/2016</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3"/>
          <p:cNvSpPr>
            <a:spLocks noGrp="1"/>
          </p:cNvSpPr>
          <p:nvPr>
            <p:ph type="dt" sz="half" idx="10"/>
          </p:nvPr>
        </p:nvSpPr>
        <p:spPr/>
        <p:txBody>
          <a:bodyPr/>
          <a:lstStyle>
            <a:lvl1pPr>
              <a:defRPr/>
            </a:lvl1pPr>
          </a:lstStyle>
          <a:p>
            <a:pPr>
              <a:defRPr/>
            </a:pPr>
            <a:fld id="{C1946E38-FEAD-4A3D-80D7-5572679E967C}" type="datetimeFigureOut">
              <a:rPr lang="fr-FR"/>
              <a:pPr>
                <a:defRPr/>
              </a:pPr>
              <a:t>01/01/2016</a:t>
            </a:fld>
            <a:endParaRPr lang="fr-FR"/>
          </a:p>
        </p:txBody>
      </p:sp>
      <p:sp>
        <p:nvSpPr>
          <p:cNvPr id="4" name="Espace réservé du pied de page 9"/>
          <p:cNvSpPr>
            <a:spLocks noGrp="1"/>
          </p:cNvSpPr>
          <p:nvPr>
            <p:ph type="ftr" sz="quarter" idx="11"/>
          </p:nvPr>
        </p:nvSpPr>
        <p:spPr/>
        <p:txBody>
          <a:bodyPr/>
          <a:lstStyle>
            <a:lvl1pPr>
              <a:defRPr/>
            </a:lvl1pPr>
          </a:lstStyle>
          <a:p>
            <a:pPr>
              <a:defRPr/>
            </a:pPr>
            <a:endParaRPr lang="fr-FR"/>
          </a:p>
        </p:txBody>
      </p:sp>
      <p:sp>
        <p:nvSpPr>
          <p:cNvPr id="5" name="Espace réservé du numéro de diapositive 21"/>
          <p:cNvSpPr>
            <a:spLocks noGrp="1"/>
          </p:cNvSpPr>
          <p:nvPr>
            <p:ph type="sldNum" sz="quarter" idx="12"/>
          </p:nvPr>
        </p:nvSpPr>
        <p:spPr/>
        <p:txBody>
          <a:bodyPr/>
          <a:lstStyle>
            <a:lvl1pPr>
              <a:defRPr/>
            </a:lvl1pPr>
          </a:lstStyle>
          <a:p>
            <a:pPr>
              <a:defRPr/>
            </a:pPr>
            <a:fld id="{5207357C-9E00-4919-805D-B97E57B0C0CE}"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23"/>
          <p:cNvSpPr>
            <a:spLocks noGrp="1"/>
          </p:cNvSpPr>
          <p:nvPr>
            <p:ph type="dt" sz="half" idx="10"/>
          </p:nvPr>
        </p:nvSpPr>
        <p:spPr/>
        <p:txBody>
          <a:bodyPr/>
          <a:lstStyle>
            <a:lvl1pPr>
              <a:defRPr/>
            </a:lvl1pPr>
          </a:lstStyle>
          <a:p>
            <a:pPr>
              <a:defRPr/>
            </a:pPr>
            <a:fld id="{B0F6B7D4-308A-44AB-954B-04DFAD391F0B}" type="datetimeFigureOut">
              <a:rPr lang="fr-FR"/>
              <a:pPr>
                <a:defRPr/>
              </a:pPr>
              <a:t>01/01/2016</a:t>
            </a:fld>
            <a:endParaRPr lang="fr-FR"/>
          </a:p>
        </p:txBody>
      </p:sp>
      <p:sp>
        <p:nvSpPr>
          <p:cNvPr id="3" name="Espace réservé du pied de page 9"/>
          <p:cNvSpPr>
            <a:spLocks noGrp="1"/>
          </p:cNvSpPr>
          <p:nvPr>
            <p:ph type="ftr" sz="quarter" idx="11"/>
          </p:nvPr>
        </p:nvSpPr>
        <p:spPr/>
        <p:txBody>
          <a:bodyPr/>
          <a:lstStyle>
            <a:lvl1pPr>
              <a:defRPr/>
            </a:lvl1pPr>
          </a:lstStyle>
          <a:p>
            <a:pPr>
              <a:defRPr/>
            </a:pPr>
            <a:endParaRPr lang="fr-FR"/>
          </a:p>
        </p:txBody>
      </p:sp>
      <p:sp>
        <p:nvSpPr>
          <p:cNvPr id="4" name="Espace réservé du numéro de diapositive 21"/>
          <p:cNvSpPr>
            <a:spLocks noGrp="1"/>
          </p:cNvSpPr>
          <p:nvPr>
            <p:ph type="sldNum" sz="quarter" idx="12"/>
          </p:nvPr>
        </p:nvSpPr>
        <p:spPr/>
        <p:txBody>
          <a:bodyPr/>
          <a:lstStyle>
            <a:lvl1pPr>
              <a:defRPr/>
            </a:lvl1pPr>
          </a:lstStyle>
          <a:p>
            <a:pPr>
              <a:defRPr/>
            </a:pPr>
            <a:fld id="{8D1D9F57-8892-423F-9551-FEA29E9C2C0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Espace réservé du texte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smtClean="0"/>
              <a:t>Cliquez pour modifier le style du titre</a:t>
            </a:r>
            <a:endParaRPr lang="en-US"/>
          </a:p>
        </p:txBody>
      </p:sp>
      <p:sp>
        <p:nvSpPr>
          <p:cNvPr id="5" name="Espace réservé de la date 23"/>
          <p:cNvSpPr>
            <a:spLocks noGrp="1"/>
          </p:cNvSpPr>
          <p:nvPr>
            <p:ph type="dt" sz="half" idx="10"/>
          </p:nvPr>
        </p:nvSpPr>
        <p:spPr/>
        <p:txBody>
          <a:bodyPr/>
          <a:lstStyle>
            <a:lvl1pPr>
              <a:defRPr/>
            </a:lvl1pPr>
          </a:lstStyle>
          <a:p>
            <a:pPr>
              <a:defRPr/>
            </a:pPr>
            <a:fld id="{206191E6-53BC-4479-9BAF-601BA2473459}" type="datetimeFigureOut">
              <a:rPr lang="fr-FR"/>
              <a:pPr>
                <a:defRPr/>
              </a:pPr>
              <a:t>01/01/2016</a:t>
            </a:fld>
            <a:endParaRPr lang="fr-FR"/>
          </a:p>
        </p:txBody>
      </p:sp>
      <p:sp>
        <p:nvSpPr>
          <p:cNvPr id="6" name="Espace réservé du pied de page 9"/>
          <p:cNvSpPr>
            <a:spLocks noGrp="1"/>
          </p:cNvSpPr>
          <p:nvPr>
            <p:ph type="ftr" sz="quarter" idx="11"/>
          </p:nvPr>
        </p:nvSpPr>
        <p:spPr/>
        <p:txBody>
          <a:bodyPr/>
          <a:lstStyle>
            <a:lvl1pPr>
              <a:defRPr/>
            </a:lvl1pPr>
          </a:lstStyle>
          <a:p>
            <a:pPr>
              <a:defRPr/>
            </a:pPr>
            <a:endParaRPr lang="fr-FR"/>
          </a:p>
        </p:txBody>
      </p:sp>
      <p:sp>
        <p:nvSpPr>
          <p:cNvPr id="7" name="Espace réservé du numéro de diapositive 21"/>
          <p:cNvSpPr>
            <a:spLocks noGrp="1"/>
          </p:cNvSpPr>
          <p:nvPr>
            <p:ph type="sldNum" sz="quarter" idx="12"/>
          </p:nvPr>
        </p:nvSpPr>
        <p:spPr/>
        <p:txBody>
          <a:bodyPr/>
          <a:lstStyle>
            <a:lvl1pPr>
              <a:defRPr/>
            </a:lvl1pPr>
          </a:lstStyle>
          <a:p>
            <a:pPr>
              <a:defRPr/>
            </a:pPr>
            <a:fld id="{8855CDAA-1BCF-42C4-9205-597D28958701}"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fr-FR" noProof="0" smtClean="0"/>
              <a:t>Cliquez sur l'icône pour ajouter une image</a:t>
            </a:r>
            <a:endParaRPr lang="en-US" noProof="0"/>
          </a:p>
        </p:txBody>
      </p:sp>
      <p:sp>
        <p:nvSpPr>
          <p:cNvPr id="4" name="Espace réservé du texte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23"/>
          <p:cNvSpPr>
            <a:spLocks noGrp="1"/>
          </p:cNvSpPr>
          <p:nvPr>
            <p:ph type="dt" sz="half" idx="10"/>
          </p:nvPr>
        </p:nvSpPr>
        <p:spPr/>
        <p:txBody>
          <a:bodyPr/>
          <a:lstStyle>
            <a:lvl1pPr>
              <a:defRPr/>
            </a:lvl1pPr>
          </a:lstStyle>
          <a:p>
            <a:pPr>
              <a:defRPr/>
            </a:pPr>
            <a:fld id="{8F08CF55-824A-4B20-9EAD-D35FB3FEA80C}" type="datetimeFigureOut">
              <a:rPr lang="fr-FR"/>
              <a:pPr>
                <a:defRPr/>
              </a:pPr>
              <a:t>01/01/2016</a:t>
            </a:fld>
            <a:endParaRPr lang="fr-FR"/>
          </a:p>
        </p:txBody>
      </p:sp>
      <p:sp>
        <p:nvSpPr>
          <p:cNvPr id="6" name="Espace réservé du pied de page 9"/>
          <p:cNvSpPr>
            <a:spLocks noGrp="1"/>
          </p:cNvSpPr>
          <p:nvPr>
            <p:ph type="ftr" sz="quarter" idx="11"/>
          </p:nvPr>
        </p:nvSpPr>
        <p:spPr/>
        <p:txBody>
          <a:bodyPr/>
          <a:lstStyle>
            <a:lvl1pPr>
              <a:defRPr/>
            </a:lvl1pPr>
          </a:lstStyle>
          <a:p>
            <a:pPr>
              <a:defRPr/>
            </a:pPr>
            <a:endParaRPr lang="fr-FR"/>
          </a:p>
        </p:txBody>
      </p:sp>
      <p:sp>
        <p:nvSpPr>
          <p:cNvPr id="7" name="Espace réservé du numéro de diapositive 21"/>
          <p:cNvSpPr>
            <a:spLocks noGrp="1"/>
          </p:cNvSpPr>
          <p:nvPr>
            <p:ph type="sldNum" sz="quarter" idx="12"/>
          </p:nvPr>
        </p:nvSpPr>
        <p:spPr/>
        <p:txBody>
          <a:bodyPr/>
          <a:lstStyle>
            <a:lvl1pPr>
              <a:defRPr/>
            </a:lvl1pPr>
          </a:lstStyle>
          <a:p>
            <a:pPr>
              <a:defRPr/>
            </a:pPr>
            <a:fld id="{2D3AEF5B-3B49-4158-B290-458F5AE61B3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exte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4" name="Espace réservé de la date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pitchFamily="34" charset="0"/>
              </a:defRPr>
            </a:lvl1pPr>
          </a:lstStyle>
          <a:p>
            <a:pPr>
              <a:defRPr/>
            </a:pPr>
            <a:fld id="{7025B8A3-1B3C-4D96-9194-EDFE709682D9}" type="datetimeFigureOut">
              <a:rPr lang="fr-FR"/>
              <a:pPr>
                <a:defRPr/>
              </a:pPr>
              <a:t>01/01/2016</a:t>
            </a:fld>
            <a:endParaRPr lang="fr-FR"/>
          </a:p>
        </p:txBody>
      </p:sp>
      <p:sp>
        <p:nvSpPr>
          <p:cNvPr id="10" name="Espace réservé du pied de page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pitchFamily="34" charset="0"/>
              </a:defRPr>
            </a:lvl1pPr>
          </a:lstStyle>
          <a:p>
            <a:pPr>
              <a:defRPr/>
            </a:pPr>
            <a:endParaRPr lang="fr-FR"/>
          </a:p>
        </p:txBody>
      </p:sp>
      <p:sp>
        <p:nvSpPr>
          <p:cNvPr id="22" name="Espace réservé du numéro de diapositive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Arial" pitchFamily="34" charset="0"/>
              </a:defRPr>
            </a:lvl1pPr>
          </a:lstStyle>
          <a:p>
            <a:pPr>
              <a:defRPr/>
            </a:pPr>
            <a:fld id="{40B88561-AD6A-4BAA-A6DC-6C6BE4F0F468}" type="slidenum">
              <a:rPr lang="fr-FR"/>
              <a:pPr>
                <a:defRPr/>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fr-FR" smtClean="0"/>
              <a:t>Cliquez pour modifier le style du titre</a:t>
            </a:r>
            <a:endParaRPr lang="en-US"/>
          </a:p>
        </p:txBody>
      </p:sp>
    </p:spTree>
  </p:cSld>
  <p:clrMap bg1="lt1" tx1="dk1" bg2="lt2" tx2="dk2" accent1="accent1" accent2="accent2" accent3="accent3" accent4="accent4" accent5="accent5" accent6="accent6" hlink="hlink" folHlink="folHlink"/>
  <p:sldLayoutIdLst>
    <p:sldLayoutId id="2147484236" r:id="rId1"/>
    <p:sldLayoutId id="2147484228" r:id="rId2"/>
    <p:sldLayoutId id="2147484237" r:id="rId3"/>
    <p:sldLayoutId id="2147484229" r:id="rId4"/>
    <p:sldLayoutId id="2147484238"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olas" pitchFamily="49" charset="0"/>
        </a:defRPr>
      </a:lvl2pPr>
      <a:lvl3pPr algn="l" rtl="0" eaLnBrk="0" fontAlgn="base" hangingPunct="0">
        <a:spcBef>
          <a:spcPct val="0"/>
        </a:spcBef>
        <a:spcAft>
          <a:spcPct val="0"/>
        </a:spcAft>
        <a:defRPr sz="4200">
          <a:solidFill>
            <a:srgbClr val="F9F9F9"/>
          </a:solidFill>
          <a:latin typeface="Consolas" pitchFamily="49" charset="0"/>
        </a:defRPr>
      </a:lvl3pPr>
      <a:lvl4pPr algn="l" rtl="0" eaLnBrk="0" fontAlgn="base" hangingPunct="0">
        <a:spcBef>
          <a:spcPct val="0"/>
        </a:spcBef>
        <a:spcAft>
          <a:spcPct val="0"/>
        </a:spcAft>
        <a:defRPr sz="4200">
          <a:solidFill>
            <a:srgbClr val="F9F9F9"/>
          </a:solidFill>
          <a:latin typeface="Consolas" pitchFamily="49" charset="0"/>
        </a:defRPr>
      </a:lvl4pPr>
      <a:lvl5pPr algn="l" rtl="0" eaLnBrk="0" fontAlgn="base" hangingPunct="0">
        <a:spcBef>
          <a:spcPct val="0"/>
        </a:spcBef>
        <a:spcAft>
          <a:spcPct val="0"/>
        </a:spcAft>
        <a:defRPr sz="4200">
          <a:solidFill>
            <a:srgbClr val="F9F9F9"/>
          </a:solidFill>
          <a:latin typeface="Consolas" pitchFamily="49" charset="0"/>
        </a:defRPr>
      </a:lvl5pPr>
      <a:lvl6pPr marL="457200" algn="l" rtl="0" fontAlgn="base">
        <a:spcBef>
          <a:spcPct val="0"/>
        </a:spcBef>
        <a:spcAft>
          <a:spcPct val="0"/>
        </a:spcAft>
        <a:defRPr sz="4200">
          <a:solidFill>
            <a:srgbClr val="F9F9F9"/>
          </a:solidFill>
          <a:latin typeface="Consolas" pitchFamily="49" charset="0"/>
        </a:defRPr>
      </a:lvl6pPr>
      <a:lvl7pPr marL="914400" algn="l" rtl="0" fontAlgn="base">
        <a:spcBef>
          <a:spcPct val="0"/>
        </a:spcBef>
        <a:spcAft>
          <a:spcPct val="0"/>
        </a:spcAft>
        <a:defRPr sz="4200">
          <a:solidFill>
            <a:srgbClr val="F9F9F9"/>
          </a:solidFill>
          <a:latin typeface="Consolas" pitchFamily="49" charset="0"/>
        </a:defRPr>
      </a:lvl7pPr>
      <a:lvl8pPr marL="1371600" algn="l" rtl="0" fontAlgn="base">
        <a:spcBef>
          <a:spcPct val="0"/>
        </a:spcBef>
        <a:spcAft>
          <a:spcPct val="0"/>
        </a:spcAft>
        <a:defRPr sz="4200">
          <a:solidFill>
            <a:srgbClr val="F9F9F9"/>
          </a:solidFill>
          <a:latin typeface="Consolas" pitchFamily="49" charset="0"/>
        </a:defRPr>
      </a:lvl8pPr>
      <a:lvl9pPr marL="1828800" algn="l" rtl="0" fontAlgn="base">
        <a:spcBef>
          <a:spcPct val="0"/>
        </a:spcBef>
        <a:spcAft>
          <a:spcPct val="0"/>
        </a:spcAft>
        <a:defRPr sz="4200">
          <a:solidFill>
            <a:srgbClr val="F9F9F9"/>
          </a:solidFill>
          <a:latin typeface="Consolas" pitchFamily="49"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915744"/>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784737"/>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915744"/>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915744"/>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hyperlink" Target="https://fr.wikipedia.org/wiki/Limousin" TargetMode="External"/><Relationship Id="rId3" Type="http://schemas.openxmlformats.org/officeDocument/2006/relationships/hyperlink" Target="https://fr.wikipedia.org/wiki/Occitan" TargetMode="External"/><Relationship Id="rId7" Type="http://schemas.openxmlformats.org/officeDocument/2006/relationships/hyperlink" Target="https://fr.wikipedia.org/wiki/R%C3%A9gion_fran%C3%A7ai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fr.wikipedia.org/wiki/Creuse_(d%C3%A9partement)" TargetMode="External"/><Relationship Id="rId5" Type="http://schemas.openxmlformats.org/officeDocument/2006/relationships/hyperlink" Target="https://fr.wikipedia.org/wiki/D%C3%A9partement_fran%C3%A7ais" TargetMode="External"/><Relationship Id="rId4" Type="http://schemas.openxmlformats.org/officeDocument/2006/relationships/hyperlink" Target="https://fr.wikipedia.org/wiki/Commune_(France)"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fr.wikipedia.org/wiki/Puy-de-D%C3%B4me" TargetMode="External"/><Relationship Id="rId3" Type="http://schemas.openxmlformats.org/officeDocument/2006/relationships/hyperlink" Target="https://fr.wikipedia.org/wiki/Limousin" TargetMode="External"/><Relationship Id="rId7" Type="http://schemas.openxmlformats.org/officeDocument/2006/relationships/hyperlink" Target="https://fr.wikipedia.org/wiki/Clermont-Ferran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fr.wikipedia.org/wiki/Gu%C3%A9ret" TargetMode="External"/><Relationship Id="rId5" Type="http://schemas.openxmlformats.org/officeDocument/2006/relationships/hyperlink" Target="https://fr.wikipedia.org/wiki/Felletin" TargetMode="External"/><Relationship Id="rId4" Type="http://schemas.openxmlformats.org/officeDocument/2006/relationships/hyperlink" Target="https://fr.wikipedia.org/wiki/Aubusson_(Creuse)"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contenu 2"/>
          <p:cNvSpPr>
            <a:spLocks noGrp="1"/>
          </p:cNvSpPr>
          <p:nvPr>
            <p:ph idx="1"/>
          </p:nvPr>
        </p:nvSpPr>
        <p:spPr>
          <a:xfrm>
            <a:off x="539750" y="2492375"/>
            <a:ext cx="7467600" cy="2333625"/>
          </a:xfrm>
        </p:spPr>
        <p:txBody>
          <a:bodyPr/>
          <a:lstStyle/>
          <a:p>
            <a:pPr eaLnBrk="1" hangingPunct="1"/>
            <a:r>
              <a:rPr lang="fr-FR" sz="1600" dirty="0" smtClean="0"/>
              <a:t> </a:t>
            </a:r>
            <a:r>
              <a:rPr lang="fr-FR" sz="2000" dirty="0" smtClean="0">
                <a:latin typeface="Comic Sans MS" pitchFamily="66" charset="0"/>
              </a:rPr>
              <a:t>Départ : lundi matin </a:t>
            </a:r>
            <a:r>
              <a:rPr lang="fr-FR" sz="2000" i="1" dirty="0" smtClean="0">
                <a:latin typeface="Comic Sans MS" pitchFamily="66" charset="0"/>
              </a:rPr>
              <a:t>à  préciser</a:t>
            </a:r>
          </a:p>
          <a:p>
            <a:pPr eaLnBrk="1" hangingPunct="1"/>
            <a:r>
              <a:rPr lang="fr-FR" sz="2000" dirty="0" smtClean="0">
                <a:latin typeface="Comic Sans MS" pitchFamily="66" charset="0"/>
              </a:rPr>
              <a:t>(rendez-vous à l’école </a:t>
            </a:r>
            <a:r>
              <a:rPr lang="fr-FR" sz="2000" i="1" dirty="0" smtClean="0">
                <a:latin typeface="Comic Sans MS" pitchFamily="66" charset="0"/>
              </a:rPr>
              <a:t>à préciser</a:t>
            </a:r>
            <a:r>
              <a:rPr lang="fr-FR" sz="2000" dirty="0" smtClean="0">
                <a:latin typeface="Comic Sans MS" pitchFamily="66" charset="0"/>
              </a:rPr>
              <a:t>)</a:t>
            </a:r>
          </a:p>
          <a:p>
            <a:pPr eaLnBrk="1" hangingPunct="1"/>
            <a:endParaRPr lang="fr-FR" sz="2000" dirty="0" smtClean="0">
              <a:latin typeface="Comic Sans MS" pitchFamily="66" charset="0"/>
            </a:endParaRPr>
          </a:p>
          <a:p>
            <a:pPr eaLnBrk="1" hangingPunct="1"/>
            <a:r>
              <a:rPr lang="fr-FR" sz="2000" dirty="0" smtClean="0">
                <a:latin typeface="Comic Sans MS" pitchFamily="66" charset="0"/>
              </a:rPr>
              <a:t>Retour : samedi soir vers </a:t>
            </a:r>
            <a:r>
              <a:rPr lang="fr-FR" sz="2000" i="1" dirty="0" smtClean="0">
                <a:latin typeface="Comic Sans MS" pitchFamily="66" charset="0"/>
              </a:rPr>
              <a:t>à préciser</a:t>
            </a:r>
          </a:p>
          <a:p>
            <a:pPr eaLnBrk="1" hangingPunct="1"/>
            <a:endParaRPr lang="fr-FR" dirty="0" smtClean="0">
              <a:latin typeface="Comic Sans MS" pitchFamily="66" charset="0"/>
            </a:endParaRPr>
          </a:p>
          <a:p>
            <a:pPr eaLnBrk="1" hangingPunct="1"/>
            <a:endParaRPr lang="fr-FR" dirty="0" smtClean="0">
              <a:latin typeface="Comic Sans MS" pitchFamily="66" charset="0"/>
            </a:endParaRPr>
          </a:p>
        </p:txBody>
      </p:sp>
      <p:sp>
        <p:nvSpPr>
          <p:cNvPr id="2" name="Titre 1"/>
          <p:cNvSpPr>
            <a:spLocks noGrp="1"/>
          </p:cNvSpPr>
          <p:nvPr>
            <p:ph type="title"/>
          </p:nvPr>
        </p:nvSpPr>
        <p:spPr/>
        <p:txBody>
          <a:bodyPr/>
          <a:lstStyle/>
          <a:p>
            <a:pPr algn="ctr" eaLnBrk="1" fontAlgn="auto" hangingPunct="1">
              <a:spcAft>
                <a:spcPts val="0"/>
              </a:spcAft>
              <a:defRPr/>
            </a:pPr>
            <a:r>
              <a:rPr lang="fr-FR" sz="5400" smtClean="0">
                <a:solidFill>
                  <a:schemeClr val="accent1">
                    <a:lumMod val="75000"/>
                  </a:schemeClr>
                </a:solidFill>
                <a:latin typeface="Flubber" pitchFamily="2" charset="0"/>
              </a:rPr>
              <a:t>Notre classe découverte</a:t>
            </a:r>
            <a:endParaRPr lang="fr-FR" sz="5400">
              <a:solidFill>
                <a:schemeClr val="accent1">
                  <a:lumMod val="75000"/>
                </a:schemeClr>
              </a:solidFill>
              <a:latin typeface="Flubber" pitchFamily="2" charset="0"/>
            </a:endParaRPr>
          </a:p>
        </p:txBody>
      </p:sp>
      <p:sp>
        <p:nvSpPr>
          <p:cNvPr id="5124" name="ZoneTexte 3"/>
          <p:cNvSpPr txBox="1">
            <a:spLocks noChangeArrowheads="1"/>
          </p:cNvSpPr>
          <p:nvPr/>
        </p:nvSpPr>
        <p:spPr bwMode="auto">
          <a:xfrm>
            <a:off x="755650" y="1557338"/>
            <a:ext cx="7129463" cy="368300"/>
          </a:xfrm>
          <a:prstGeom prst="rect">
            <a:avLst/>
          </a:prstGeom>
          <a:noFill/>
          <a:ln w="9525">
            <a:noFill/>
            <a:miter lim="800000"/>
            <a:headEnd/>
            <a:tailEnd/>
          </a:ln>
        </p:spPr>
        <p:txBody>
          <a:bodyPr>
            <a:spAutoFit/>
          </a:bodyPr>
          <a:lstStyle/>
          <a:p>
            <a:r>
              <a:rPr lang="fr-FR" dirty="0"/>
              <a:t>Du lundi </a:t>
            </a:r>
            <a:r>
              <a:rPr lang="fr-FR" dirty="0" smtClean="0"/>
              <a:t>25 </a:t>
            </a:r>
            <a:r>
              <a:rPr lang="fr-FR" dirty="0"/>
              <a:t>avril au samedi 3</a:t>
            </a:r>
            <a:r>
              <a:rPr lang="fr-FR" dirty="0" smtClean="0"/>
              <a:t>0 </a:t>
            </a:r>
            <a:r>
              <a:rPr lang="fr-FR" dirty="0"/>
              <a:t>avril </a:t>
            </a:r>
            <a:r>
              <a:rPr lang="fr-FR" dirty="0" smtClean="0"/>
              <a:t>2015 </a:t>
            </a:r>
            <a:r>
              <a:rPr lang="fr-FR" dirty="0"/>
              <a:t>à </a:t>
            </a:r>
            <a:r>
              <a:rPr lang="fr-FR" dirty="0" smtClean="0"/>
              <a:t>CROCQ</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71600" y="1"/>
            <a:ext cx="7342138" cy="6865638"/>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51520" y="1196752"/>
            <a:ext cx="8764791" cy="325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7467600" cy="654050"/>
          </a:xfrm>
        </p:spPr>
        <p:txBody>
          <a:bodyPr/>
          <a:lstStyle/>
          <a:p>
            <a:pPr algn="ctr" eaLnBrk="1" fontAlgn="auto" hangingPunct="1">
              <a:spcAft>
                <a:spcPts val="0"/>
              </a:spcAft>
              <a:defRPr/>
            </a:pPr>
            <a:r>
              <a:rPr lang="fr-FR" sz="2800" smtClean="0">
                <a:solidFill>
                  <a:schemeClr val="accent1">
                    <a:lumMod val="75000"/>
                  </a:schemeClr>
                </a:solidFill>
              </a:rPr>
              <a:t>Les visites</a:t>
            </a:r>
            <a:endParaRPr lang="fr-FR" sz="2800">
              <a:solidFill>
                <a:schemeClr val="accent1">
                  <a:lumMod val="75000"/>
                </a:schemeClr>
              </a:solidFill>
            </a:endParaRPr>
          </a:p>
        </p:txBody>
      </p:sp>
      <p:pic>
        <p:nvPicPr>
          <p:cNvPr id="4098" name="Picture 2" descr="bobineau"/>
          <p:cNvPicPr>
            <a:picLocks noChangeAspect="1" noChangeArrowheads="1"/>
          </p:cNvPicPr>
          <p:nvPr/>
        </p:nvPicPr>
        <p:blipFill>
          <a:blip r:embed="rId3" cstate="print"/>
          <a:srcRect/>
          <a:stretch>
            <a:fillRect/>
          </a:stretch>
        </p:blipFill>
        <p:spPr bwMode="auto">
          <a:xfrm>
            <a:off x="6300192" y="3252296"/>
            <a:ext cx="1951856" cy="2914944"/>
          </a:xfrm>
          <a:prstGeom prst="rect">
            <a:avLst/>
          </a:prstGeom>
          <a:noFill/>
        </p:spPr>
      </p:pic>
      <p:sp>
        <p:nvSpPr>
          <p:cNvPr id="7" name="Rectangle 6"/>
          <p:cNvSpPr/>
          <p:nvPr/>
        </p:nvSpPr>
        <p:spPr>
          <a:xfrm>
            <a:off x="1475656" y="1124744"/>
            <a:ext cx="4572000" cy="3416320"/>
          </a:xfrm>
          <a:prstGeom prst="rect">
            <a:avLst/>
          </a:prstGeom>
        </p:spPr>
        <p:txBody>
          <a:bodyPr>
            <a:spAutoFit/>
          </a:bodyPr>
          <a:lstStyle/>
          <a:p>
            <a:r>
              <a:rPr lang="fr-FR" b="1" dirty="0" smtClean="0"/>
              <a:t>Filature artisanale de laines </a:t>
            </a:r>
            <a:r>
              <a:rPr lang="fr-FR" b="1" dirty="0" err="1" smtClean="0"/>
              <a:t>Terrade</a:t>
            </a:r>
            <a:endParaRPr lang="fr-FR" b="1" dirty="0" smtClean="0"/>
          </a:p>
          <a:p>
            <a:endParaRPr lang="fr-FR" b="1" dirty="0" smtClean="0"/>
          </a:p>
          <a:p>
            <a:endParaRPr lang="fr-FR" b="1" dirty="0" smtClean="0"/>
          </a:p>
          <a:p>
            <a:r>
              <a:rPr lang="fr-FR" dirty="0" smtClean="0"/>
              <a:t>Unique filature ouverte au public en Limousin, la filature </a:t>
            </a:r>
            <a:r>
              <a:rPr lang="fr-FR" dirty="0" err="1" smtClean="0"/>
              <a:t>Terrade</a:t>
            </a:r>
            <a:r>
              <a:rPr lang="fr-FR" dirty="0" smtClean="0"/>
              <a:t> assure la transformation de la toison en fils. Préparation des laines, cardage, filage, bobinage et teinture… la laine n’aura, pour vous, plus aucun secret. Une visite incontournable pour faire découvrir aux plus jeunes le travail de la laine et rappeler aux plus anciens des gestes oubliés.</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39552" y="260648"/>
            <a:ext cx="7467600" cy="654050"/>
          </a:xfrm>
          <a:prstGeom prst="rect">
            <a:avLst/>
          </a:prstGeom>
          <a:ln w="6350" cap="rnd">
            <a:noFill/>
          </a:ln>
        </p:spPr>
        <p:txBody>
          <a:bodyPr anchor="b">
            <a:normAutofit fontScale="97500"/>
          </a:bodyPr>
          <a:lstStyle/>
          <a:p>
            <a:pPr algn="ctr" fontAlgn="auto">
              <a:spcAft>
                <a:spcPts val="0"/>
              </a:spcAft>
              <a:defRPr/>
            </a:pPr>
            <a:r>
              <a:rPr lang="fr-FR" sz="2800" spc="-100" dirty="0">
                <a:ln w="3200">
                  <a:solidFill>
                    <a:schemeClr val="bg2">
                      <a:shade val="75000"/>
                      <a:alpha val="25000"/>
                    </a:schemeClr>
                  </a:solidFill>
                  <a:prstDash val="solid"/>
                  <a:round/>
                </a:ln>
                <a:solidFill>
                  <a:schemeClr val="accent1">
                    <a:lumMod val="75000"/>
                  </a:schemeClr>
                </a:solidFill>
                <a:effectLst>
                  <a:innerShdw blurRad="50800" dist="25400" dir="13500000">
                    <a:prstClr val="black">
                      <a:alpha val="70000"/>
                    </a:prstClr>
                  </a:innerShdw>
                </a:effectLst>
                <a:latin typeface="+mj-lt"/>
                <a:ea typeface="+mj-ea"/>
                <a:cs typeface="+mj-cs"/>
              </a:rPr>
              <a:t>Les visites</a:t>
            </a:r>
          </a:p>
        </p:txBody>
      </p:sp>
      <p:sp>
        <p:nvSpPr>
          <p:cNvPr id="21508" name="ZoneTexte 4"/>
          <p:cNvSpPr txBox="1">
            <a:spLocks noChangeArrowheads="1"/>
          </p:cNvSpPr>
          <p:nvPr/>
        </p:nvSpPr>
        <p:spPr bwMode="auto">
          <a:xfrm>
            <a:off x="323528" y="1124744"/>
            <a:ext cx="4824413" cy="369888"/>
          </a:xfrm>
          <a:prstGeom prst="rect">
            <a:avLst/>
          </a:prstGeom>
          <a:noFill/>
          <a:ln w="9525">
            <a:noFill/>
            <a:miter lim="800000"/>
            <a:headEnd/>
            <a:tailEnd/>
          </a:ln>
        </p:spPr>
        <p:txBody>
          <a:bodyPr>
            <a:spAutoFit/>
          </a:bodyPr>
          <a:lstStyle/>
          <a:p>
            <a:r>
              <a:rPr lang="fr-FR" dirty="0" smtClean="0"/>
              <a:t>Aubusson</a:t>
            </a:r>
            <a:endParaRPr lang="fr-FR" dirty="0"/>
          </a:p>
        </p:txBody>
      </p:sp>
      <p:pic>
        <p:nvPicPr>
          <p:cNvPr id="2050" name="Picture 2" descr="https://upload.wikimedia.org/wikipedia/commons/thumb/4/42/Aubusson_Haus_der_teppiche.jpg/83px-Aubusson_Haus_der_teppiche.jpg"/>
          <p:cNvPicPr>
            <a:picLocks noChangeAspect="1" noChangeArrowheads="1"/>
          </p:cNvPicPr>
          <p:nvPr/>
        </p:nvPicPr>
        <p:blipFill>
          <a:blip r:embed="rId2" cstate="print"/>
          <a:srcRect/>
          <a:stretch>
            <a:fillRect/>
          </a:stretch>
        </p:blipFill>
        <p:spPr bwMode="auto">
          <a:xfrm>
            <a:off x="42098" y="2348880"/>
            <a:ext cx="1936101" cy="2799185"/>
          </a:xfrm>
          <a:prstGeom prst="rect">
            <a:avLst/>
          </a:prstGeom>
          <a:noFill/>
        </p:spPr>
      </p:pic>
      <p:pic>
        <p:nvPicPr>
          <p:cNvPr id="2052" name="Picture 4" descr="https://upload.wikimedia.org/wikipedia/commons/thumb/7/7e/Tour_de_l%27horloge.jpg/800px-Tour_de_l%27horloge.jpg"/>
          <p:cNvPicPr>
            <a:picLocks noChangeAspect="1" noChangeArrowheads="1"/>
          </p:cNvPicPr>
          <p:nvPr/>
        </p:nvPicPr>
        <p:blipFill>
          <a:blip r:embed="rId3" cstate="print"/>
          <a:srcRect/>
          <a:stretch>
            <a:fillRect/>
          </a:stretch>
        </p:blipFill>
        <p:spPr bwMode="auto">
          <a:xfrm>
            <a:off x="4499992" y="1383287"/>
            <a:ext cx="4104456" cy="5474713"/>
          </a:xfrm>
          <a:prstGeom prst="rect">
            <a:avLst/>
          </a:prstGeom>
          <a:noFill/>
        </p:spPr>
      </p:pic>
      <p:pic>
        <p:nvPicPr>
          <p:cNvPr id="2054" name="Picture 6" descr="Afficher l'image d'origine"/>
          <p:cNvPicPr>
            <a:picLocks noChangeAspect="1" noChangeArrowheads="1"/>
          </p:cNvPicPr>
          <p:nvPr/>
        </p:nvPicPr>
        <p:blipFill>
          <a:blip r:embed="rId4" cstate="print"/>
          <a:srcRect/>
          <a:stretch>
            <a:fillRect/>
          </a:stretch>
        </p:blipFill>
        <p:spPr bwMode="auto">
          <a:xfrm>
            <a:off x="2123728" y="1196752"/>
            <a:ext cx="3286125" cy="22383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980728"/>
            <a:ext cx="7467600" cy="216024"/>
          </a:xfrm>
        </p:spPr>
        <p:txBody>
          <a:bodyPr>
            <a:noAutofit/>
          </a:bodyPr>
          <a:lstStyle/>
          <a:p>
            <a:pPr algn="ctr" eaLnBrk="1" fontAlgn="auto" hangingPunct="1">
              <a:spcAft>
                <a:spcPts val="0"/>
              </a:spcAft>
              <a:defRPr/>
            </a:pPr>
            <a:r>
              <a:rPr lang="fr-FR" sz="5400" dirty="0" smtClean="0">
                <a:solidFill>
                  <a:schemeClr val="accent1">
                    <a:lumMod val="75000"/>
                  </a:schemeClr>
                </a:solidFill>
                <a:latin typeface="Flubber" pitchFamily="2" charset="0"/>
              </a:rPr>
              <a:t>Où est </a:t>
            </a:r>
            <a:r>
              <a:rPr lang="fr-FR" sz="5400" dirty="0" err="1" smtClean="0">
                <a:solidFill>
                  <a:schemeClr val="accent1">
                    <a:lumMod val="75000"/>
                  </a:schemeClr>
                </a:solidFill>
                <a:latin typeface="Flubber" pitchFamily="2" charset="0"/>
              </a:rPr>
              <a:t>Crocq</a:t>
            </a:r>
            <a:r>
              <a:rPr lang="fr-FR" sz="5400" dirty="0" smtClean="0">
                <a:solidFill>
                  <a:schemeClr val="accent1">
                    <a:lumMod val="75000"/>
                  </a:schemeClr>
                </a:solidFill>
                <a:latin typeface="Flubber" pitchFamily="2" charset="0"/>
              </a:rPr>
              <a:t>?</a:t>
            </a:r>
            <a:endParaRPr lang="fr-FR" sz="5400" dirty="0">
              <a:solidFill>
                <a:schemeClr val="accent1">
                  <a:lumMod val="75000"/>
                </a:schemeClr>
              </a:solidFill>
              <a:latin typeface="Flubber" pitchFamily="2" charset="0"/>
            </a:endParaRPr>
          </a:p>
        </p:txBody>
      </p:sp>
      <p:sp>
        <p:nvSpPr>
          <p:cNvPr id="6" name="Rectangle 5"/>
          <p:cNvSpPr/>
          <p:nvPr/>
        </p:nvSpPr>
        <p:spPr>
          <a:xfrm>
            <a:off x="1547664" y="1412776"/>
            <a:ext cx="4572000" cy="1477328"/>
          </a:xfrm>
          <a:prstGeom prst="rect">
            <a:avLst/>
          </a:prstGeom>
        </p:spPr>
        <p:txBody>
          <a:bodyPr>
            <a:spAutoFit/>
          </a:bodyPr>
          <a:lstStyle/>
          <a:p>
            <a:r>
              <a:rPr lang="fr-FR" b="1" dirty="0" err="1" smtClean="0"/>
              <a:t>Crocq</a:t>
            </a:r>
            <a:r>
              <a:rPr lang="fr-FR" dirty="0" smtClean="0"/>
              <a:t> (</a:t>
            </a:r>
            <a:r>
              <a:rPr lang="fr-FR" i="1" dirty="0" err="1" smtClean="0"/>
              <a:t>Cròc</a:t>
            </a:r>
            <a:r>
              <a:rPr lang="fr-FR" dirty="0" smtClean="0"/>
              <a:t> en </a:t>
            </a:r>
            <a:r>
              <a:rPr lang="fr-FR" dirty="0" smtClean="0">
                <a:hlinkClick r:id="rId3" tooltip="Occitan"/>
              </a:rPr>
              <a:t>occitan</a:t>
            </a:r>
            <a:r>
              <a:rPr lang="fr-FR" dirty="0" smtClean="0"/>
              <a:t>) est une </a:t>
            </a:r>
            <a:r>
              <a:rPr lang="fr-FR" dirty="0" smtClean="0">
                <a:hlinkClick r:id="rId4" tooltip="Commune (France)"/>
              </a:rPr>
              <a:t>commune française</a:t>
            </a:r>
            <a:r>
              <a:rPr lang="fr-FR" dirty="0" smtClean="0"/>
              <a:t> située dans le </a:t>
            </a:r>
            <a:r>
              <a:rPr lang="fr-FR" dirty="0" smtClean="0">
                <a:hlinkClick r:id="rId5" tooltip="Département français"/>
              </a:rPr>
              <a:t>département</a:t>
            </a:r>
            <a:r>
              <a:rPr lang="fr-FR" dirty="0" smtClean="0"/>
              <a:t> de la </a:t>
            </a:r>
            <a:r>
              <a:rPr lang="fr-FR" dirty="0" smtClean="0">
                <a:hlinkClick r:id="rId6" tooltip="Creuse (département)"/>
              </a:rPr>
              <a:t>Creuse</a:t>
            </a:r>
            <a:r>
              <a:rPr lang="fr-FR" dirty="0" smtClean="0"/>
              <a:t> en </a:t>
            </a:r>
            <a:r>
              <a:rPr lang="fr-FR" dirty="0" smtClean="0">
                <a:hlinkClick r:id="rId7" tooltip="Région française"/>
              </a:rPr>
              <a:t>région</a:t>
            </a:r>
            <a:r>
              <a:rPr lang="fr-FR" dirty="0" smtClean="0"/>
              <a:t> </a:t>
            </a:r>
            <a:r>
              <a:rPr lang="fr-FR" dirty="0" smtClean="0">
                <a:hlinkClick r:id="rId8" tooltip="Limousin"/>
              </a:rPr>
              <a:t>Limousin</a:t>
            </a:r>
            <a:r>
              <a:rPr lang="fr-FR" dirty="0" smtClean="0"/>
              <a:t>. </a:t>
            </a:r>
          </a:p>
          <a:p>
            <a:r>
              <a:rPr lang="fr-FR" dirty="0" smtClean="0"/>
              <a:t>Ses habitants sont appelés </a:t>
            </a:r>
            <a:r>
              <a:rPr lang="fr-FR" i="1" dirty="0" smtClean="0"/>
              <a:t>Croquants</a:t>
            </a:r>
            <a:r>
              <a:rPr lang="fr-FR" dirty="0" smtClean="0"/>
              <a:t> et </a:t>
            </a:r>
            <a:r>
              <a:rPr lang="fr-FR" i="1" dirty="0" smtClean="0"/>
              <a:t>Croquantes</a:t>
            </a:r>
            <a:r>
              <a:rPr lang="fr-FR" dirty="0" smtClean="0"/>
              <a:t>.</a:t>
            </a:r>
            <a:endParaRPr lang="fr-FR" dirty="0"/>
          </a:p>
        </p:txBody>
      </p:sp>
      <p:pic>
        <p:nvPicPr>
          <p:cNvPr id="6154" name="Picture 10" descr="Plan de Crocq"/>
          <p:cNvPicPr>
            <a:picLocks noChangeAspect="1" noChangeArrowheads="1"/>
          </p:cNvPicPr>
          <p:nvPr/>
        </p:nvPicPr>
        <p:blipFill>
          <a:blip r:embed="rId9" cstate="print"/>
          <a:srcRect/>
          <a:stretch>
            <a:fillRect/>
          </a:stretch>
        </p:blipFill>
        <p:spPr bwMode="auto">
          <a:xfrm>
            <a:off x="4283968" y="2996952"/>
            <a:ext cx="3333750" cy="3333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ZoneTexte 4"/>
          <p:cNvSpPr txBox="1">
            <a:spLocks noChangeArrowheads="1"/>
          </p:cNvSpPr>
          <p:nvPr/>
        </p:nvSpPr>
        <p:spPr bwMode="auto">
          <a:xfrm>
            <a:off x="5435600" y="1196975"/>
            <a:ext cx="3313113" cy="3139321"/>
          </a:xfrm>
          <a:prstGeom prst="rect">
            <a:avLst/>
          </a:prstGeom>
          <a:noFill/>
          <a:ln w="9525">
            <a:noFill/>
            <a:miter lim="800000"/>
            <a:headEnd/>
            <a:tailEnd/>
          </a:ln>
        </p:spPr>
        <p:txBody>
          <a:bodyPr>
            <a:spAutoFit/>
          </a:bodyPr>
          <a:lstStyle/>
          <a:p>
            <a:r>
              <a:rPr lang="fr-FR" dirty="0" smtClean="0"/>
              <a:t>La commune se situe dans le sud-est du département de la Creuse, dans la région </a:t>
            </a:r>
            <a:r>
              <a:rPr lang="fr-FR" dirty="0" smtClean="0">
                <a:hlinkClick r:id="rId3" tooltip="Limousin"/>
              </a:rPr>
              <a:t>Limousin</a:t>
            </a:r>
            <a:r>
              <a:rPr lang="fr-FR" dirty="0" smtClean="0"/>
              <a:t>, à 25 km d'</a:t>
            </a:r>
            <a:r>
              <a:rPr lang="fr-FR" dirty="0" smtClean="0">
                <a:hlinkClick r:id="rId4" tooltip="Aubusson (Creuse)"/>
              </a:rPr>
              <a:t>Aubusson</a:t>
            </a:r>
            <a:r>
              <a:rPr lang="fr-FR" dirty="0" smtClean="0"/>
              <a:t>, 21 km de </a:t>
            </a:r>
            <a:r>
              <a:rPr lang="fr-FR" dirty="0" smtClean="0">
                <a:hlinkClick r:id="rId5" tooltip="Felletin"/>
              </a:rPr>
              <a:t>Felletin</a:t>
            </a:r>
            <a:r>
              <a:rPr lang="fr-FR" dirty="0" smtClean="0"/>
              <a:t>, 65 km de </a:t>
            </a:r>
            <a:r>
              <a:rPr lang="fr-FR" dirty="0" smtClean="0">
                <a:hlinkClick r:id="rId6" tooltip="Guéret"/>
              </a:rPr>
              <a:t>Guéret</a:t>
            </a:r>
            <a:r>
              <a:rPr lang="fr-FR" dirty="0" smtClean="0"/>
              <a:t> et 80 km de </a:t>
            </a:r>
            <a:r>
              <a:rPr lang="fr-FR" dirty="0" smtClean="0">
                <a:hlinkClick r:id="rId7" tooltip="Clermont-Ferrand"/>
              </a:rPr>
              <a:t>Clermont-Ferrand</a:t>
            </a:r>
            <a:r>
              <a:rPr lang="fr-FR" dirty="0" smtClean="0"/>
              <a:t>, et près de la limite avec le département du </a:t>
            </a:r>
            <a:r>
              <a:rPr lang="fr-FR" dirty="0" smtClean="0">
                <a:hlinkClick r:id="rId8" tooltip="Puy-de-Dôme"/>
              </a:rPr>
              <a:t>Puy-de-Dôme</a:t>
            </a:r>
            <a:endParaRPr lang="fr-FR" dirty="0" smtClean="0"/>
          </a:p>
          <a:p>
            <a:endParaRPr lang="fr-FR" dirty="0" smtClean="0"/>
          </a:p>
          <a:p>
            <a:r>
              <a:rPr lang="fr-FR" dirty="0" smtClean="0"/>
              <a:t>A 320 km </a:t>
            </a:r>
            <a:r>
              <a:rPr lang="fr-FR" u="sng" dirty="0" smtClean="0">
                <a:solidFill>
                  <a:srgbClr val="FF0000"/>
                </a:solidFill>
              </a:rPr>
              <a:t>d’Orléans</a:t>
            </a:r>
            <a:endParaRPr lang="fr-FR" u="sng" dirty="0">
              <a:solidFill>
                <a:srgbClr val="FF0000"/>
              </a:solidFill>
            </a:endParaRPr>
          </a:p>
        </p:txBody>
      </p:sp>
      <p:pic>
        <p:nvPicPr>
          <p:cNvPr id="7173" name="Picture 5" descr="Location vacances Saint-Agnant-près-Crocq"/>
          <p:cNvPicPr>
            <a:picLocks noGrp="1" noChangeAspect="1" noChangeArrowheads="1"/>
          </p:cNvPicPr>
          <p:nvPr>
            <p:ph idx="1"/>
          </p:nvPr>
        </p:nvPicPr>
        <p:blipFill>
          <a:blip r:embed="rId9" cstate="print"/>
          <a:srcRect/>
          <a:stretch>
            <a:fillRect/>
          </a:stretch>
        </p:blipFill>
        <p:spPr bwMode="auto">
          <a:xfrm>
            <a:off x="725612" y="422152"/>
            <a:ext cx="4278436" cy="42784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defRPr/>
            </a:pPr>
            <a:r>
              <a:rPr lang="fr-FR" dirty="0" smtClean="0"/>
              <a:t>     </a:t>
            </a:r>
            <a:r>
              <a:rPr lang="fr-FR" dirty="0" smtClean="0">
                <a:solidFill>
                  <a:schemeClr val="accent4">
                    <a:lumMod val="75000"/>
                  </a:schemeClr>
                </a:solidFill>
              </a:rPr>
              <a:t>le village de CROCQ</a:t>
            </a:r>
            <a:endParaRPr lang="fr-FR" dirty="0">
              <a:solidFill>
                <a:schemeClr val="accent4">
                  <a:lumMod val="75000"/>
                </a:schemeClr>
              </a:solidFill>
            </a:endParaRPr>
          </a:p>
        </p:txBody>
      </p:sp>
      <p:pic>
        <p:nvPicPr>
          <p:cNvPr id="8197" name="Picture 5" descr="Afficher l'image d'origine"/>
          <p:cNvPicPr>
            <a:picLocks noChangeAspect="1" noChangeArrowheads="1"/>
          </p:cNvPicPr>
          <p:nvPr/>
        </p:nvPicPr>
        <p:blipFill>
          <a:blip r:embed="rId3" cstate="print"/>
          <a:srcRect/>
          <a:stretch>
            <a:fillRect/>
          </a:stretch>
        </p:blipFill>
        <p:spPr bwMode="auto">
          <a:xfrm>
            <a:off x="1115616" y="1628800"/>
            <a:ext cx="6343650" cy="43815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79388" y="4292600"/>
            <a:ext cx="5472112" cy="646331"/>
          </a:xfrm>
          <a:prstGeom prst="rect">
            <a:avLst/>
          </a:prstGeom>
          <a:noFill/>
          <a:ln w="9525">
            <a:noFill/>
            <a:miter lim="800000"/>
            <a:headEnd/>
            <a:tailEnd/>
          </a:ln>
          <a:effectLst/>
        </p:spPr>
        <p:txBody>
          <a:bodyPr>
            <a:spAutoFit/>
          </a:bodyPr>
          <a:lstStyle/>
          <a:p>
            <a:pPr algn="ctr">
              <a:spcBef>
                <a:spcPct val="50000"/>
              </a:spcBef>
              <a:defRPr/>
            </a:pPr>
            <a:r>
              <a:rPr lang="fr-FR" b="1" dirty="0" err="1" smtClean="0">
                <a:solidFill>
                  <a:schemeClr val="accent3">
                    <a:lumMod val="75000"/>
                  </a:schemeClr>
                </a:solidFill>
                <a:latin typeface="Arial" pitchFamily="34" charset="0"/>
              </a:rPr>
              <a:t>Crocq</a:t>
            </a:r>
            <a:r>
              <a:rPr lang="fr-FR" b="1" dirty="0" smtClean="0">
                <a:solidFill>
                  <a:schemeClr val="accent3">
                    <a:lumMod val="75000"/>
                  </a:schemeClr>
                </a:solidFill>
                <a:latin typeface="Arial" pitchFamily="34" charset="0"/>
              </a:rPr>
              <a:t> fait partie du </a:t>
            </a:r>
            <a:r>
              <a:rPr lang="fr-FR" b="1" dirty="0" err="1" smtClean="0">
                <a:solidFill>
                  <a:schemeClr val="accent3">
                    <a:lumMod val="75000"/>
                  </a:schemeClr>
                </a:solidFill>
                <a:latin typeface="Arial" pitchFamily="34" charset="0"/>
              </a:rPr>
              <a:t>Pac</a:t>
            </a:r>
            <a:r>
              <a:rPr lang="fr-FR" b="1" dirty="0" smtClean="0">
                <a:solidFill>
                  <a:schemeClr val="accent3">
                    <a:lumMod val="75000"/>
                  </a:schemeClr>
                </a:solidFill>
                <a:latin typeface="Arial" pitchFamily="34" charset="0"/>
              </a:rPr>
              <a:t> Naturel  Régional des Millevaches</a:t>
            </a:r>
            <a:endParaRPr lang="fr-FR" b="1" dirty="0">
              <a:solidFill>
                <a:schemeClr val="accent3">
                  <a:lumMod val="75000"/>
                </a:schemeClr>
              </a:solidFill>
              <a:latin typeface="Arial" pitchFamily="34" charset="0"/>
            </a:endParaRPr>
          </a:p>
        </p:txBody>
      </p:sp>
      <p:pic>
        <p:nvPicPr>
          <p:cNvPr id="12290" name="Picture 2" descr="Image illustrative de l'article Parc naturel régional de Millevaches en Limousin"/>
          <p:cNvPicPr>
            <a:picLocks noChangeAspect="1" noChangeArrowheads="1"/>
          </p:cNvPicPr>
          <p:nvPr/>
        </p:nvPicPr>
        <p:blipFill>
          <a:blip r:embed="rId3" cstate="print"/>
          <a:srcRect/>
          <a:stretch>
            <a:fillRect/>
          </a:stretch>
        </p:blipFill>
        <p:spPr bwMode="auto">
          <a:xfrm>
            <a:off x="2699791" y="692696"/>
            <a:ext cx="4128457" cy="30963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3528" y="260648"/>
            <a:ext cx="7128792" cy="1440160"/>
          </a:xfrm>
        </p:spPr>
        <p:txBody>
          <a:bodyPr/>
          <a:lstStyle/>
          <a:p>
            <a:r>
              <a:rPr lang="fr-FR" dirty="0" smtClean="0"/>
              <a:t>Le centre</a:t>
            </a: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1547664" y="2420888"/>
            <a:ext cx="59436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2"/>
          <p:cNvSpPr>
            <a:spLocks noGrp="1"/>
          </p:cNvSpPr>
          <p:nvPr>
            <p:ph idx="1"/>
          </p:nvPr>
        </p:nvSpPr>
        <p:spPr>
          <a:xfrm>
            <a:off x="395288" y="1700213"/>
            <a:ext cx="8229600" cy="4032250"/>
          </a:xfrm>
        </p:spPr>
        <p:txBody>
          <a:bodyPr/>
          <a:lstStyle/>
          <a:p>
            <a:pPr eaLnBrk="1" hangingPunct="1">
              <a:buFont typeface="Wingdings" pitchFamily="2" charset="2"/>
              <a:buNone/>
            </a:pPr>
            <a:endParaRPr lang="fr-FR" smtClean="0"/>
          </a:p>
          <a:p>
            <a:pPr eaLnBrk="1" hangingPunct="1"/>
            <a:endParaRPr lang="fr-FR" smtClean="0"/>
          </a:p>
          <a:p>
            <a:pPr eaLnBrk="1" hangingPunct="1"/>
            <a:endParaRPr lang="fr-FR" smtClean="0"/>
          </a:p>
          <a:p>
            <a:pPr eaLnBrk="1" hangingPunct="1"/>
            <a:endParaRPr lang="fr-FR" smtClean="0"/>
          </a:p>
        </p:txBody>
      </p:sp>
      <p:sp>
        <p:nvSpPr>
          <p:cNvPr id="2" name="Titre 1"/>
          <p:cNvSpPr>
            <a:spLocks noGrp="1"/>
          </p:cNvSpPr>
          <p:nvPr>
            <p:ph type="title"/>
          </p:nvPr>
        </p:nvSpPr>
        <p:spPr>
          <a:xfrm>
            <a:off x="457200" y="274638"/>
            <a:ext cx="8229600" cy="582612"/>
          </a:xfrm>
        </p:spPr>
        <p:txBody>
          <a:bodyPr>
            <a:normAutofit fontScale="90000"/>
          </a:bodyPr>
          <a:lstStyle/>
          <a:p>
            <a:pPr algn="ctr" eaLnBrk="1" fontAlgn="auto" hangingPunct="1">
              <a:spcAft>
                <a:spcPts val="0"/>
              </a:spcAft>
              <a:defRPr/>
            </a:pPr>
            <a:r>
              <a:rPr lang="fr-FR" sz="4000" smtClean="0">
                <a:solidFill>
                  <a:schemeClr val="accent1">
                    <a:lumMod val="75000"/>
                  </a:schemeClr>
                </a:solidFill>
                <a:latin typeface="Flubber" pitchFamily="2" charset="0"/>
              </a:rPr>
              <a:t>Nos activités </a:t>
            </a:r>
            <a:endParaRPr lang="fr-FR" sz="4000">
              <a:solidFill>
                <a:schemeClr val="accent1">
                  <a:lumMod val="75000"/>
                </a:schemeClr>
              </a:solidFill>
              <a:latin typeface="Flubber" pitchFamily="2" charset="0"/>
            </a:endParaRPr>
          </a:p>
        </p:txBody>
      </p:sp>
      <p:graphicFrame>
        <p:nvGraphicFramePr>
          <p:cNvPr id="5" name="Tableau 4"/>
          <p:cNvGraphicFramePr>
            <a:graphicFrameLocks noGrp="1"/>
          </p:cNvGraphicFramePr>
          <p:nvPr/>
        </p:nvGraphicFramePr>
        <p:xfrm>
          <a:off x="250825" y="1052513"/>
          <a:ext cx="8640960" cy="4772409"/>
        </p:xfrm>
        <a:graphic>
          <a:graphicData uri="http://schemas.openxmlformats.org/drawingml/2006/table">
            <a:tbl>
              <a:tblPr firstRow="1" bandRow="1">
                <a:tableStyleId>{5C22544A-7EE6-4342-B048-85BDC9FD1C3A}</a:tableStyleId>
              </a:tblPr>
              <a:tblGrid>
                <a:gridCol w="1440160"/>
                <a:gridCol w="1440160"/>
                <a:gridCol w="1440160"/>
                <a:gridCol w="1440160"/>
                <a:gridCol w="1440160"/>
                <a:gridCol w="1440160"/>
              </a:tblGrid>
              <a:tr h="448961">
                <a:tc>
                  <a:txBody>
                    <a:bodyPr/>
                    <a:lstStyle/>
                    <a:p>
                      <a:pPr algn="ctr"/>
                      <a:r>
                        <a:rPr lang="fr-FR" dirty="0" smtClean="0"/>
                        <a:t>Lundi</a:t>
                      </a:r>
                      <a:endParaRPr lang="fr-FR" dirty="0"/>
                    </a:p>
                  </a:txBody>
                  <a:tcPr/>
                </a:tc>
                <a:tc>
                  <a:txBody>
                    <a:bodyPr/>
                    <a:lstStyle/>
                    <a:p>
                      <a:pPr algn="ctr"/>
                      <a:r>
                        <a:rPr lang="fr-FR" dirty="0" smtClean="0"/>
                        <a:t>Mardi</a:t>
                      </a:r>
                      <a:endParaRPr lang="fr-FR" dirty="0"/>
                    </a:p>
                  </a:txBody>
                  <a:tcPr/>
                </a:tc>
                <a:tc>
                  <a:txBody>
                    <a:bodyPr/>
                    <a:lstStyle/>
                    <a:p>
                      <a:pPr algn="ctr"/>
                      <a:r>
                        <a:rPr lang="fr-FR" dirty="0" smtClean="0"/>
                        <a:t>Mercredi</a:t>
                      </a:r>
                      <a:endParaRPr lang="fr-FR" dirty="0"/>
                    </a:p>
                  </a:txBody>
                  <a:tcPr/>
                </a:tc>
                <a:tc>
                  <a:txBody>
                    <a:bodyPr/>
                    <a:lstStyle/>
                    <a:p>
                      <a:pPr algn="ctr"/>
                      <a:r>
                        <a:rPr lang="fr-FR" dirty="0" smtClean="0"/>
                        <a:t>Jeudi</a:t>
                      </a:r>
                      <a:endParaRPr lang="fr-FR" dirty="0"/>
                    </a:p>
                  </a:txBody>
                  <a:tcPr/>
                </a:tc>
                <a:tc>
                  <a:txBody>
                    <a:bodyPr/>
                    <a:lstStyle/>
                    <a:p>
                      <a:pPr algn="ctr"/>
                      <a:r>
                        <a:rPr lang="fr-FR" dirty="0" smtClean="0"/>
                        <a:t>Vendredi</a:t>
                      </a:r>
                      <a:endParaRPr lang="fr-FR" dirty="0"/>
                    </a:p>
                  </a:txBody>
                  <a:tcPr/>
                </a:tc>
                <a:tc>
                  <a:txBody>
                    <a:bodyPr/>
                    <a:lstStyle/>
                    <a:p>
                      <a:pPr algn="ctr"/>
                      <a:r>
                        <a:rPr lang="fr-FR" dirty="0" smtClean="0"/>
                        <a:t>samedi</a:t>
                      </a:r>
                      <a:endParaRPr lang="fr-FR" dirty="0"/>
                    </a:p>
                  </a:txBody>
                  <a:tcPr/>
                </a:tc>
              </a:tr>
              <a:tr h="1968584">
                <a:tc>
                  <a:txBody>
                    <a:bodyPr/>
                    <a:lstStyle/>
                    <a:p>
                      <a:endParaRPr lang="fr-FR" sz="1800" dirty="0" smtClean="0"/>
                    </a:p>
                    <a:p>
                      <a:r>
                        <a:rPr lang="fr-FR" sz="1800" dirty="0" smtClean="0"/>
                        <a:t>Voyage </a:t>
                      </a:r>
                    </a:p>
                    <a:p>
                      <a:r>
                        <a:rPr lang="fr-FR" sz="1800" dirty="0" smtClean="0"/>
                        <a:t>&amp;</a:t>
                      </a:r>
                    </a:p>
                    <a:p>
                      <a:r>
                        <a:rPr lang="fr-FR" sz="1800" dirty="0" smtClean="0"/>
                        <a:t>I</a:t>
                      </a:r>
                      <a:r>
                        <a:rPr lang="fr-FR" sz="1800" smtClean="0"/>
                        <a:t>nstallation</a:t>
                      </a:r>
                      <a:endParaRPr lang="fr-FR" sz="1800" dirty="0"/>
                    </a:p>
                  </a:txBody>
                  <a:tcPr/>
                </a:tc>
                <a:tc>
                  <a:txBody>
                    <a:bodyPr/>
                    <a:lstStyle/>
                    <a:p>
                      <a:r>
                        <a:rPr lang="fr-FR" sz="1800" dirty="0" smtClean="0"/>
                        <a:t>Etude </a:t>
                      </a:r>
                      <a:r>
                        <a:rPr lang="fr-FR" sz="1800" dirty="0" smtClean="0"/>
                        <a:t>du </a:t>
                      </a:r>
                      <a:r>
                        <a:rPr lang="fr-FR" sz="1800" dirty="0" smtClean="0"/>
                        <a:t>milieu / option laine</a:t>
                      </a:r>
                      <a:endParaRPr lang="fr-F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Apprenons la </a:t>
                      </a:r>
                      <a:r>
                        <a:rPr lang="fr-FR" dirty="0" smtClean="0"/>
                        <a:t>boussole / option laine / </a:t>
                      </a:r>
                      <a:r>
                        <a:rPr lang="fr-FR" dirty="0" err="1" smtClean="0"/>
                        <a:t>land’art</a:t>
                      </a:r>
                      <a:endParaRPr lang="fr-FR"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Apprenons la boussole / option laine / </a:t>
                      </a:r>
                      <a:r>
                        <a:rPr lang="fr-FR" dirty="0" err="1" smtClean="0"/>
                        <a:t>land’art</a:t>
                      </a:r>
                      <a:endParaRPr lang="fr-FR" dirty="0" smtClean="0"/>
                    </a:p>
                  </a:txBody>
                  <a:tcPr/>
                </a:tc>
                <a:tc>
                  <a:txBody>
                    <a:bodyPr/>
                    <a:lstStyle/>
                    <a:p>
                      <a:pPr algn="ctr"/>
                      <a:r>
                        <a:rPr lang="fr-FR" dirty="0" smtClean="0"/>
                        <a:t>Filature </a:t>
                      </a:r>
                      <a:r>
                        <a:rPr lang="fr-FR" dirty="0" err="1" smtClean="0"/>
                        <a:t>Terrade</a:t>
                      </a:r>
                      <a:endParaRPr lang="fr-FR" dirty="0"/>
                    </a:p>
                  </a:txBody>
                  <a:tcPr/>
                </a:tc>
                <a:tc>
                  <a:txBody>
                    <a:bodyPr/>
                    <a:lstStyle/>
                    <a:p>
                      <a:pPr algn="ctr"/>
                      <a:endParaRPr lang="fr-FR" b="1" dirty="0" smtClean="0"/>
                    </a:p>
                    <a:p>
                      <a:pPr algn="ctr"/>
                      <a:r>
                        <a:rPr lang="fr-FR" b="0" dirty="0" smtClean="0"/>
                        <a:t>Rangement</a:t>
                      </a:r>
                      <a:endParaRPr lang="fr-FR" b="0" dirty="0"/>
                    </a:p>
                  </a:txBody>
                  <a:tcPr/>
                </a:tc>
              </a:tr>
              <a:tr h="23548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t>Découverte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t> du Centre</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t>Etude d’un milieu humide</a:t>
                      </a:r>
                      <a:endParaRPr lang="fr-FR" sz="1800" dirty="0"/>
                    </a:p>
                  </a:txBody>
                  <a:tcPr/>
                </a:tc>
                <a:tc>
                  <a:txBody>
                    <a:bodyPr/>
                    <a:lstStyle/>
                    <a:p>
                      <a:r>
                        <a:rPr lang="fr-FR" b="0" dirty="0" smtClean="0"/>
                        <a:t>Option</a:t>
                      </a:r>
                      <a:r>
                        <a:rPr lang="fr-FR" b="0" baseline="0" dirty="0" smtClean="0"/>
                        <a:t> histoire : le dolmen</a:t>
                      </a:r>
                      <a:endParaRPr lang="fr-FR" b="0" dirty="0"/>
                    </a:p>
                  </a:txBody>
                  <a:tcPr/>
                </a:tc>
                <a:tc>
                  <a:txBody>
                    <a:bodyPr/>
                    <a:lstStyle/>
                    <a:p>
                      <a:pPr algn="ctr"/>
                      <a:r>
                        <a:rPr lang="fr-FR" b="0" dirty="0" smtClean="0"/>
                        <a:t>Option histoire : le village de </a:t>
                      </a:r>
                      <a:r>
                        <a:rPr lang="fr-FR" b="0" dirty="0" err="1" smtClean="0"/>
                        <a:t>Crocq</a:t>
                      </a:r>
                      <a:endParaRPr lang="fr-FR" b="0" dirty="0"/>
                    </a:p>
                  </a:txBody>
                  <a:tcPr/>
                </a:tc>
                <a:tc>
                  <a:txBody>
                    <a:bodyPr/>
                    <a:lstStyle/>
                    <a:p>
                      <a:r>
                        <a:rPr lang="fr-FR" smtClean="0"/>
                        <a:t>Aubusson</a:t>
                      </a:r>
                      <a:endParaRPr lang="fr-FR" dirty="0"/>
                    </a:p>
                  </a:txBody>
                  <a:tcPr/>
                </a:tc>
                <a:tc>
                  <a:txBody>
                    <a:bodyPr/>
                    <a:lstStyle/>
                    <a:p>
                      <a:endParaRPr lang="fr-FR" dirty="0" smtClean="0"/>
                    </a:p>
                    <a:p>
                      <a:r>
                        <a:rPr lang="fr-FR" dirty="0" smtClean="0"/>
                        <a:t>Voyage </a:t>
                      </a:r>
                    </a:p>
                    <a:p>
                      <a:r>
                        <a:rPr lang="fr-FR" dirty="0" smtClean="0"/>
                        <a:t>du retour</a:t>
                      </a:r>
                      <a:endParaRPr lang="fr-FR" dirty="0"/>
                    </a:p>
                  </a:txBody>
                  <a:tcPr/>
                </a:tc>
              </a:tr>
            </a:tbl>
          </a:graphicData>
        </a:graphic>
      </p:graphicFrame>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contenu 2"/>
          <p:cNvSpPr>
            <a:spLocks noGrp="1"/>
          </p:cNvSpPr>
          <p:nvPr>
            <p:ph idx="1"/>
          </p:nvPr>
        </p:nvSpPr>
        <p:spPr>
          <a:xfrm>
            <a:off x="395288" y="908050"/>
            <a:ext cx="8229600" cy="5761038"/>
          </a:xfrm>
        </p:spPr>
        <p:txBody>
          <a:bodyPr>
            <a:normAutofit lnSpcReduction="10000"/>
          </a:bodyPr>
          <a:lstStyle/>
          <a:p>
            <a:pPr marL="274320" indent="-274320" eaLnBrk="1" fontAlgn="auto" hangingPunct="1">
              <a:spcAft>
                <a:spcPts val="0"/>
              </a:spcAft>
              <a:buFont typeface="Wingdings 2"/>
              <a:buChar char=""/>
              <a:defRPr/>
            </a:pPr>
            <a:r>
              <a:rPr lang="fr-FR" dirty="0" smtClean="0"/>
              <a:t>7h30 – 8h30 : lever et petit déjeuner échelonné</a:t>
            </a:r>
          </a:p>
          <a:p>
            <a:pPr marL="274320" indent="-274320" eaLnBrk="1" fontAlgn="auto" hangingPunct="1">
              <a:spcAft>
                <a:spcPts val="0"/>
              </a:spcAft>
              <a:buFont typeface="Wingdings 2"/>
              <a:buChar char=""/>
              <a:defRPr/>
            </a:pPr>
            <a:r>
              <a:rPr lang="fr-FR" dirty="0" smtClean="0"/>
              <a:t>8h30  - 9h00 : brossage des dents et rangement des 				chambres </a:t>
            </a:r>
          </a:p>
          <a:p>
            <a:pPr marL="274320" indent="-274320" eaLnBrk="1" fontAlgn="auto" hangingPunct="1">
              <a:spcAft>
                <a:spcPts val="0"/>
              </a:spcAft>
              <a:buFont typeface="Wingdings 2"/>
              <a:buChar char=""/>
              <a:defRPr/>
            </a:pPr>
            <a:r>
              <a:rPr lang="fr-FR" dirty="0" smtClean="0"/>
              <a:t>9h00 – 12h00 : regroupement en classe puis activités</a:t>
            </a:r>
          </a:p>
          <a:p>
            <a:pPr marL="274320" indent="-274320" eaLnBrk="1" fontAlgn="auto" hangingPunct="1">
              <a:spcAft>
                <a:spcPts val="0"/>
              </a:spcAft>
              <a:buFont typeface="Wingdings 2"/>
              <a:buChar char=""/>
              <a:defRPr/>
            </a:pPr>
            <a:r>
              <a:rPr lang="fr-FR" dirty="0" smtClean="0"/>
              <a:t>12h00-13h00 : repas</a:t>
            </a:r>
          </a:p>
          <a:p>
            <a:pPr marL="274320" indent="-274320" eaLnBrk="1" fontAlgn="auto" hangingPunct="1">
              <a:spcAft>
                <a:spcPts val="0"/>
              </a:spcAft>
              <a:buFont typeface="Wingdings 2"/>
              <a:buChar char=""/>
              <a:defRPr/>
            </a:pPr>
            <a:r>
              <a:rPr lang="fr-FR" dirty="0" smtClean="0"/>
              <a:t>13h00 – 13h30 : temps libre</a:t>
            </a:r>
          </a:p>
          <a:p>
            <a:pPr marL="274320" indent="-274320" eaLnBrk="1" fontAlgn="auto" hangingPunct="1">
              <a:spcAft>
                <a:spcPts val="0"/>
              </a:spcAft>
              <a:buFont typeface="Wingdings 2"/>
              <a:buChar char=""/>
              <a:defRPr/>
            </a:pPr>
            <a:r>
              <a:rPr lang="fr-FR" dirty="0" smtClean="0"/>
              <a:t>13h30 – 16h30 : regroupement en classe puis activités</a:t>
            </a:r>
          </a:p>
          <a:p>
            <a:pPr marL="274320" indent="-274320" eaLnBrk="1" fontAlgn="auto" hangingPunct="1">
              <a:spcAft>
                <a:spcPts val="0"/>
              </a:spcAft>
              <a:buFont typeface="Wingdings 2"/>
              <a:buChar char=""/>
              <a:defRPr/>
            </a:pPr>
            <a:r>
              <a:rPr lang="fr-FR" dirty="0" smtClean="0"/>
              <a:t>16h30 – 17h15 : goûter et temps libre</a:t>
            </a:r>
          </a:p>
          <a:p>
            <a:pPr marL="274320" indent="-274320" eaLnBrk="1" fontAlgn="auto" hangingPunct="1">
              <a:spcAft>
                <a:spcPts val="0"/>
              </a:spcAft>
              <a:buFont typeface="Wingdings 2"/>
              <a:buChar char=""/>
              <a:defRPr/>
            </a:pPr>
            <a:r>
              <a:rPr lang="fr-FR" dirty="0" smtClean="0"/>
              <a:t>17h00 – 18h00 : douche</a:t>
            </a:r>
          </a:p>
          <a:p>
            <a:pPr marL="274320" indent="-274320" eaLnBrk="1" fontAlgn="auto" hangingPunct="1">
              <a:spcAft>
                <a:spcPts val="0"/>
              </a:spcAft>
              <a:buFont typeface="Wingdings 2"/>
              <a:buChar char=""/>
              <a:defRPr/>
            </a:pPr>
            <a:r>
              <a:rPr lang="fr-FR" dirty="0" smtClean="0"/>
              <a:t>18h15 – 19h00 : temps de classe</a:t>
            </a:r>
          </a:p>
          <a:p>
            <a:pPr marL="274320" indent="-274320" eaLnBrk="1" fontAlgn="auto" hangingPunct="1">
              <a:spcAft>
                <a:spcPts val="0"/>
              </a:spcAft>
              <a:buFont typeface="Wingdings 2"/>
              <a:buChar char=""/>
              <a:defRPr/>
            </a:pPr>
            <a:r>
              <a:rPr lang="fr-FR" dirty="0" smtClean="0"/>
              <a:t>19h00 – 20h00 : repas</a:t>
            </a:r>
          </a:p>
          <a:p>
            <a:pPr marL="274320" indent="-274320" eaLnBrk="1" fontAlgn="auto" hangingPunct="1">
              <a:spcAft>
                <a:spcPts val="0"/>
              </a:spcAft>
              <a:buFont typeface="Wingdings 2"/>
              <a:buChar char=""/>
              <a:defRPr/>
            </a:pPr>
            <a:r>
              <a:rPr lang="fr-FR" dirty="0" smtClean="0"/>
              <a:t>20h – 21h00 : veillée</a:t>
            </a:r>
          </a:p>
          <a:p>
            <a:pPr marL="274320" indent="-274320" eaLnBrk="1" fontAlgn="auto" hangingPunct="1">
              <a:spcAft>
                <a:spcPts val="0"/>
              </a:spcAft>
              <a:buFont typeface="Wingdings 2"/>
              <a:buChar char=""/>
              <a:defRPr/>
            </a:pPr>
            <a:r>
              <a:rPr lang="fr-FR" dirty="0" smtClean="0"/>
              <a:t>21h15 - coucher</a:t>
            </a:r>
          </a:p>
          <a:p>
            <a:pPr marL="274320" indent="-274320" eaLnBrk="1" fontAlgn="auto" hangingPunct="1">
              <a:spcAft>
                <a:spcPts val="0"/>
              </a:spcAft>
              <a:buFont typeface="Wingdings 2"/>
              <a:buChar char=""/>
              <a:defRPr/>
            </a:pPr>
            <a:endParaRPr lang="fr-FR" dirty="0" smtClean="0"/>
          </a:p>
        </p:txBody>
      </p:sp>
      <p:sp>
        <p:nvSpPr>
          <p:cNvPr id="2" name="Titre 1"/>
          <p:cNvSpPr>
            <a:spLocks noGrp="1"/>
          </p:cNvSpPr>
          <p:nvPr>
            <p:ph type="title"/>
          </p:nvPr>
        </p:nvSpPr>
        <p:spPr>
          <a:xfrm>
            <a:off x="457200" y="274638"/>
            <a:ext cx="8229600" cy="654050"/>
          </a:xfrm>
        </p:spPr>
        <p:txBody>
          <a:bodyPr/>
          <a:lstStyle/>
          <a:p>
            <a:pPr algn="ctr" eaLnBrk="1" fontAlgn="auto" hangingPunct="1">
              <a:spcAft>
                <a:spcPts val="0"/>
              </a:spcAft>
              <a:defRPr/>
            </a:pPr>
            <a:r>
              <a:rPr lang="fr-FR" sz="3600" smtClean="0">
                <a:solidFill>
                  <a:schemeClr val="accent1">
                    <a:lumMod val="75000"/>
                  </a:schemeClr>
                </a:solidFill>
                <a:latin typeface="Flubber" pitchFamily="2" charset="0"/>
              </a:rPr>
              <a:t>L’organisation d’une journée</a:t>
            </a:r>
            <a:endParaRPr lang="fr-FR" sz="3600">
              <a:solidFill>
                <a:schemeClr val="accent1">
                  <a:lumMod val="75000"/>
                </a:schemeClr>
              </a:solidFill>
              <a:latin typeface="Flubber" pitchFamily="2" charset="0"/>
            </a:endParaRPr>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data:image/jpeg;base64,/9j/4AAQSkZJRgABAQAAAQABAAD/2wCEAAkGBxQTEhUUExQWFhUXGBgYGBgYGB0fHhwbHhoaHBgZGhscHSggHRwlHBoaIjEhJSkrLi4uFx8zODMsNygtLisBCgoKDg0OGxAQGywkICQ0LCwsLCwsLCwsLCwsLCwsLCwsLCwsLCwsLCwsLCwsLCwsLCwsLCwsLCwsLCwsLCwsLP/AABEIAM4A9QMBIgACEQEDEQH/xAAbAAACAwEBAQAAAAAAAAAAAAAEBQIDBgABB//EAEAQAAIBAwMBBQcCBQMDAwQDAAECEQADIQQSMUEFIlFhcQYTMoGRobHB0SNCUuHwFGLxcoKyBzOSQ6LD8hUWc//EABkBAAMBAQEAAAAAAAAAAAAAAAABAgMEBf/EACYRAAICAgICAQMFAAAAAAAAAAABAhESIQMxQVEiBBNhFDJCgcH/2gAMAwEAAhEDEQA/APlGzNe7MYq11zUlXFcdnfQKE8akE9avSyTwCfSr7emIdNwIk4BBzRkLHQu2k4ifTNNLeha5YtqkTJMniBitDo7JH8oU+gH1NQ0tortBgmHn5kGQKHyAuMT6fsHaQW73if5fpzUe2uzotlkQ79wjb1HXFai2r4gggdCOvHQ+dQgxgkQsQSMQck+HyoU92GHg+buhBhpB8Dz968AHjWz9qEX3bbkJIAhsHOIM8gcisb/21rGWSMpRxZ7uWvd/gteSfAV6J8QKYrPZPhXQ1RJ/3V5jxJoHZIqfGoFfOvYHgTUxbPRDQIrRoMg0XbIbI58KHNpv6aiAwMjFPsXQwt3Ohp72brAy+7fn+U/p61m0fd6+H7VZZuwaynG0aQlQZ2lYKsaXqh6saaNf3iDzS+9bHhMUovwy5+zh5n71atxR1H1oRl8F+9eZ/pFXjZlkFNeTx+1Vm+vn9KHO7/aKjLeI+1GImwj/AFK/0mtp2YP4Fs9Ngb65/WsGZ/qr6DZtRpkzn3a/+NYc6SSOn6W3Jl3Y3aVnT3BvUliuAoHJ6kyKPX2itpfJKkh1gARPJ5zHhXnZehS4HDBT3uo4wKKXsm0Ga3CkwrHHEkwKxyRu42Ie3e01uOGAjnE/mvKu9oNIqsqIBIEtA8Yj8V1FxLSdGb1WhIKkZkH5cVWuhackD71ob1mUSqhpKf3GQuJEdHqCoUCMADiiCC5DNBI4MDHpXW7HhRlmwahzZrGCRUtuoag7GU+IP5o2UU5bP1/FLu3nVltEDBJg+MY/NOF2TytKOgjTIjgFXCtPAbr4xNEW9KCoLMNxkYHQ8/vJofTJKDcpkcd2cdfGmOkadoySJkyB3f06Vo3RhFWAaqxK5hkYQQY4kBsjzjp1rO9pez28r7hCpIJKsR492M+H4rVWrS4IQ7pH8pznnwOBM+Ne+7OTEd2SQOpJxPTHhTU2ugwUuzF2/Zpf5t+BnFA6rsNlBKiR0B58xjE1vHtyWVX2sI3ehGBB8MjHgaHfskHvC5uIJMRAHm3QVa5X5M5cKrRj9J2HcZdzAJ4AqT+DQ3aGia3HeUg9QvXwNbMCVO3aTHiKFv6fcCvdzC8eXQT06+tWuR2ZvjSRjgW/qPyArjv/AKm+taS72AFU8kjzX7Dx/egtL2VcbEQM5bAxyKvNGbixLctGJk/U1X7mtFqOxrogbQSBJgzjpQus7PNuNxBJ6CcU1NE4MS7CKKRyfX8030/ZBYKxZe8pKyar/wD4G40HGZx4UOcfJUYS8ASX/kale70UbZ7CJnvcGMczVi9iNJ2yduTP+c1DcTSpV0B6TSi44XMRJijW7JUhIG3MHx/aiNDoXS93lMQciPKmekOVhDktOJx4xWc510XDjVbF59n7SFwzyVUNH1/aktjQF1YzEHAJ5PhWsuOTbuhUKkMe8YAOB4/tSjRL/CQEmS09OJkfP96mPJKts1nxRvoTdoaU2zBI4nFfSRo/4QXrtUfYCsJ2zaLXlBz0HieOa+pHTZH/AG/kVHM24xK+nioykK/9AyMWQkE/5kV6miuBveBiXPxHx+X+RFP/AHVem3isE5HS4xMzqdDGWJJMkk8k11Nu07ElQPOuoplJozV3VoqICe8TAEfrxTSx2O7CTA9T+1LrmiV2thuC49fKPnFbBdMduWbyyP8ADV4o582LNF2NuGT9Mfmas13s4hAYO4A+LvT6Y9emKP09lAJdlkcyR86JvaVSVK4BwArQJ5DAcYg1S0F2tma0/YaDbJEyymeZGZ8+n1oFND/CtKRO333HiLhHXpWoSFVI3F+/J8py3gMgfWk/aDKq2mtlnVncSsEksZPJA5mnbFiirsy4QsMqqQRy3SfTmKYbltqEiQGkwhI8YWPGefCZpg+jC2wyqymMDbMt4R1xP2oYlvdkMFB3QZYyOsxHMdKllRSB10V5xsOxIEBgTPII6dOKjd0RUk3BMAKuTHU7pj8+FOdPbIHML0IAB+4M/Slvbl2+7G1ZtPdJ6gKpUCD/ADETJxPpS7Y6oE0tv+IYUGAdhHy3jPHe+tGMrlGO1gcgyQcdYUEg1RpdBfRmN9CikLG7aYYzjuEz+486NAlBIzIjuFQxGRPXET8qAaRhdBbkv3WQbjAE4ycETiP0pna0ZO3G0+G04jkSCRE13ZFtoYu4UsZPGST0x4047P27MHEn4goIzgZIj6VrZg4iS9aIJAU4PJnmOgJnxou3ZUgnYQNoYGDgRkVd2wo94MgmMARH/d58fSjUsRhW+FRiDkHxIMYokxRQlsWRkDu9xpBHwwcETmlvtHYJQSQT3STIzPEcU82EOW91ccLMwjTn4YDDIxyDQrXAXsrtAH9JyAYPI+1CextaoB7NUbLUmTkd1hzGB8vLwzRA0cfEcrMkN49IB/FMFs4EEDv5AWNpnpPn61Zq7cI8vgPjIBBMHOKGxpULW7Pjf31xtYRGPH1POfSoHQkm4ACMAzt6RkkjnrTB2HfA3TCwZU4jzMk561fctMHJZj8HBeAZ/pAiT6+NQ5FUIWtn3gIxgiCp73EH5Z+tT0Vm5uXIJUEwMSCfvXmyboFwx3Wg7oIBjBjE4orsawhI925Jg5mYgnBmf8FEugXYL2u9z3NxmUKGOF5PhE+cUp0NuFsgCQZg7ZkwZjPrzTnUadGsqu/eXc/zxncSx/NTRrYYgLCooCw2JM5xnp1pKVKi5K3Yq7K0Aa8zZ3BgBI8TJj8V9OVQRx1FYD2SIe+QY+JeJPBzX0nZH1/T+9XPZHH5KNmK9ZMVcVqq4sCoSRqwR1759B+tdQ9xu8c/5ArqlyQ8WZ7WAbFLDAZCfTcJrWWbdrbvlCTiZB56A1ju0GYoQonH/H3rV6O4AgENEd6AIGPL9KutGL7CrLoucyOIUnHyBoi6tljuJUEgqxwCIBMzyCP1oHQ6teVLk9MACPUgUwbUqS0qxx/EG2ZEHbjr6jwp0C6A7Cp7pANpmMn+kdTzMiMf7qzmsQW7VgBWgXLkKszG6RjngzWj7xtW8NtCFuBJMYAk+BPPMUm1upJtWrjTJY7gqmZITG3nHB9KF2U+maRbqQjEukDvFpIUEEBpaQDOI86xvamXu7rhcSe8oEMuDgxjoK1uqdXtFXZraMq72I+EA93JEQTII5zWNt6azuYM8w7L3ZyATDjPGOeM1TRC7NHokSFi53jBABLR4R4VZor7XNUrhbrbFKkgRmSJI6jpn9KnoNZuVYtuWIBHwgeXUn7VPSEtq9yJdYhStyAR3p5I4PA6fWs6N0+7GuouLvVn3rDzkEgOF7pMDIjp5zIzWc7X7a97fFlYZmGdpggnEDw7onPjWnvuRcTDg7jzkbikz54AEeeIrP8Ab2pPvEb3QRgLgl/ARCqcnBkweA1Noyj2J7XZV20qMQAhYA9T1A8hJ/NF2LgYkIQSAZypI84jBmu9pbg/0iIpRngbdvPEiP8APClPszcee8wzhpn6QIgz5010EkMrK9+0rq0FAR3VB3mBDecE17rdOVtKVtAOWFvcWUQA0EmD4ScZoi2o3W2ZUcDuyVPdboczkD81PV2hcs+7LIu64yswQyDuMEQZk8T51LEi1bU7xnd7tV+OASJyI9Rmk1rSWd1u6BcIYbOCRIwCB9T86dakW9lzaqSe7/7ZIMDgRz6UPoWQW7CtPwRh/wCYAZIHhmkmVSFjr3gptEgPtBCcjk7p4/XFDtcQq4W2wO+GVlVTEwD3gMERTVEQx/EMm5zv/pnyjgUNd0SublzazKBgi5BLCeMj6cc1ViJapTF3esghRu2g9MARBIk+HWh3sLufOAgjuGTzyY+Hiodp6MoZSQHXvbmkSIyByvqPvU7d1SxhclVAC3McnIHQ5+1IYNb0W0qxcGQTA4g5B+QqGnC5G3cgU5Ck58vWTTJt3vQPdkQh/wDqCORGN2eKVWA27UqGC8YY7okHPP2qXtFLss0umJt2ytraohmwvTIH1io6qy+y6WWFfMgLnHXJniKI0+nuEkuCV2LO0wCes59KX9qWnfTWjbR1UfGpbGMN8RyMdKnyV46B/YHOqjjMxxgBun3r6a2CPQ/pXzP/ANPFJ1THwUn9P1r6S5z6Afcn9q35NGXD/p418BgCcngVDV1xtywMccVG+JrLwbVsT3EhiQMsc/LA/Fe0SBNdU4lWZu8srAIwQR8iI+9ajTvBGFHzMn7VlLsEsnEswHpNW/8A9ivrA7pUdYgn16V0uNHEp2kzQ6B+QFRTJgE/CJwCBTMhpG0KDBMhiNwg4BjxPBrEXPax1B7gk9YmPvXq/wDqAw2/wz3TPHOCP6vOjFjzRqtMHNlTMbB8M9SYJPoJxS/tHURb3OwkXO8VGJKgGBnqPzWb13tY6Km5G2k7hCiSTJk58ycU003byXrcxtLNJMDG0bek5OKeL7HmqaNPctrdthPesBcABxkRJU8fCSI+dIeztHuL/EcwGVScjAIjnAn51C32pedjtzAA6RGeR86ha7e1Omthe4EGJjOZ4wcz1o76BUtvsdPavWlBQq2cNsYRniC3xRPljpRHY+u3at7gW6wKqAyofnvjGSOfIUg7f19w6ew+4hAbZKyO8zDDSFxknGeR4UJY7bu23LW7ioW5lgRj/bAHz86HH0Up9qXZ9Bv3puAAPvi4y7lmGEKZjkGY6RHnSD2t1NwBfeADvSCgnIUgCDwIJODmI6ZQW/aK7cuKVe2XQH4XY7sydyhogk+FKdf7Re9M3L9osCTt3HBIAIgN4CM0OJCddmv9obrbbKLuJWILLgkRBPEmJMUn7K07WCbjWpRmneV7sHg9fE0nudum4VJvK21SoA3EZEePNWaXX3xbCIyMgEC3c3BCPQGRHQDFQoludm0tEq1sbQpJJHQ5k56gn9KKZmZUEhSHIkk5IJzEeU1juztXqAQ1xkdsc74kYBwQePlmvHuX427zyWBJ5YzJ5xzScRZfg1+ouNsJ3qQS2JI2kTPeA+1CdmB/d2oIwpPIyDEjiZnNZK5r9YAwCBg2D/EifqPxVia+8dn8I29g596Gk447nd6486MKQZ76NGt7uEbSR7wdV8ZiPWqNigXy+wSCArkd3wJjxmktvtVlYlg2S1wneOQBCxtHPh5UI3tCye9/gXj73ki2p+mfzTxb6Fkkx32poVdldLiIQQpyTncATzHj0zipa0Wg+1ShuPCCQMfMCaVn2o3KR7q8gLAn+GuYjHxdYoLtPX2LhVt1wGQSDZA4gxIfOZHp60lBg5o1baUb9pRY93lw2Zng9Yxz6VldG9sf6hXMlO73WOQZOONwHjzmiW9oNM7NuO3cFVR7puc8sPGetCD2g0qFUPuu6rKwNtpYnz2eXnQoMpciG/Z1kG4ERmuL7uTD4PhOaVdt7hplKh0EsCsnBDEHmcYq/Rau3aUOly3n4VUXBtByRBUCOKrva1b6CyzBj3mIFwkxJ4nOBSxaZSkqL/8A0108XHYzlCc+EgD9a3z/ABH5D/PrWU9hrJ33mKwIRQfHkmPoPpWqQRu9f0A/SlyO2VwqkS3EULear7hxQd84NQaoEGmHOeB1rqImup2yWkZXWAC4YM97GfFZoK6e6R6j7mrFubu95qfsRQmpuncVA6nPz/vXdOOzzeKXxRVqx+lBMMGmNxcQc0svXPiFZ0a2Ee16zpdOcfyf+NMfZi2Dp+MgmD/nrQfaeiu6jTWktIXYbSAPAeJOKZ+zWnuWbe26hQycMOR3YIjBEihfsH/PY+7J0X8JiZBLhRLTiQCSZ45o7V+y2nuqxaTkqsXmjHUgmCZorszR2xYUgPu3bj3O8rzPO2DBPhxRF94ssXFyIfce5uME5jr5fKqa3oE9Cvta0DpXBAj3TY6fDWO0/ZdrukW1EnoBWu1LzpnAH/0X/wDA1ndKZ2ZHPj51y20diUXdgN5QpO2RExBrzSsNwYor/wAsXF3YOJg8GqdRdG4ywHqagusUECTE9Aek+VWrM24g3ZiJIkYwM1pLK29o7oxWdFiV3EncucLzGeRE/wBqaaR4XPJ/l3H5xW6ejjlE0Ol01sj4RQntFbS3alBDTHyNCLqSuSG2ghZgn8edXr2dd1AVSNhO4lnEAL0mevlSk9CitiHRDuwWfgZ3nw9aKtaG43eW6+0ECJmep+1Mdb2CbFsszWm7wwOSCYDQfE4iveztO4tq3u2C7zPd+UHGM0nJUUoO9lH+j3ZV2+IgR3vuR8qAuvcEgOcHMqOp44pj7w4DIQZfkAbfBow3ERjrSu9eEDr3p6f88fekhu0F2bF8qG3JxPFc63hnuffy86loNadoDEQAIP6Gr98zTpCtg226R8Kt3gp+fqfOq7iBQO4s84HHeA5jrNHgINssxG4x9DzIPWq9dbC+78CAZgZG4HxzgVLRabBbNtmWdiiDG3cJ9YoHtDUiwjPtAuMNo4Jj1H1+VP8AS9yx8c4xG2fLBHpWQ7cubyWnjG3xnkn54+VVGKsmUnRsPYj2jsLaIu3bdsjaqhiBIAwc+taa12zYeVS9bZsmFYEx4xXxtbQJA+VPezFRb7ksFhUC5g8dDNKfEmyuPnkkfRr3aNvj3iA+BYfvUDqlaIZeR1HrWT1SrcO5gLmIkmceE58aFu9l6cn/ANpfoKhcS9mj536NuXrqwJ7MsDgAfMj8Gup/ZXsX6h+hte0nutyjiFI/+VBXzBJ8/wBBRFi8bt4W9wJZWEj6mJHNEa21a90Z2bFLAHcdzMMHI6T+ld04Wzg4p1FCTWXsQMmOBmjLFgAAbYMCSQM4/M1PsBGtWySxO5gYKdODmcjypgmhXV7ibigjIQYiOp8TWb4zZTKuyGRX2FmWfhCmBiWO7yjp5Uy7XvSUadw2rmZwWxxiqbjBfcnj3aPujJz1YjAwB/gqvtHWI2zYymYLDE4g5jicR6VDjSLUrZq9JdC2VIWe6WI94xG45PTx+lU3y9yyyvbgspEbOOYMk89aA0zB9P7pGJBldskkczA8j0OKO1qobbfEYUwQrAmB/UxzVVYrpCnTN7zTmCO/YME8CU59M0rT2dBUFfuf2AonQmdCPPTf/io/SXf4R8x+lRxrdGnI09iO12UkgGACpOB6fv8AagtWqi1cxwWz6Uz1Lldp8VI+wP6Uh1T9y56n8VEuyo1QHavQQFGCOSRJkcAc8+dbjQdg27ml96xUCVUsWMhiwERwBJA8YrC2brKyEA+piBk8/Xjzr6D2JdN1e+BnPwgdY6eVVS1Rnu9ke1FGmuJaISdu5gvkRt6eR5qjT624Je5d3ywhdsQS0ACDxnjyorXIpuW0IBDByTme7t4g/wC6qtR2cgUDbI/6j/eofRdbL9bYe5ct3WDEqQQNvdWCDgRIOOSTTJu129+FYoko5AKGDkQd31+hqVpb9xVVXP8ADIIEiSR44z86C1V5rjkuJYY4+cCKhqjRbB9KbV6+12+QWXuqpEKQIzBEt5Hjyo//AEGluB2GnW4WHCgfVcgKfPBoN1I5X55qOl1TIe4VA64B/UVBbX9mR1/Y90XHFiy4tKRgySDAkHn1pdotS3vFDA4mvoNnX30kkBpJM5HJngSMcfKlCam5uINs5ZiTBA8ZGIyTWqm0vZlLii3q0ROqLCCU2i2cEiVE5GRM4+1CawAPYhQTHisHE+WMdfChrmuY3GhFLSyhSPCY5o5TMbktgqMbmiOhAielJ2FLqwezdW4bNh392G+IgjJglSAfE/kVqFtaSwEthkzyG2kvHG4eXT1rLW7VsXFtkLtbgAz5wMfmK0XaOn0+msOUQqwIM4gknjniPD/kScl0OSjHp2KfarQ2XIZGh8ndE9fhMdPxWP11qXLEcnn7ZrWLuurKlR6yPpSntTROoLGCP9pn+9XFmco2M+x9IGtsv8pbOOgj9qt7Q7Dsl1YKVyA2Tx9eaD7FvbRp1We/uJI8IJk087U06Tam4wlxIkZwTHFUtEdintD2eQkFC6iIgMf3rqN7Wu7WEXD+a6rQsTPWNoujeDsht0cxHA9a0dy6V077JmMDunbgBQSecRSnVWl07bnHvAzKinoknvMwnPSKZ6UBTtAGxshW5LEwZ6YAmPOu3Bo4lJCnQaVhD3lZ0BmFPMbsRxAmT4xmnes7MCW1u2bCqVy7FgAIy0RO4z6eVWIgFwgGIhIPABkmI4BwPWKnbubEKGCNpH/xOWgnnIzzjrUuGi1PdgnZTe+uiy8Xm90HAclQYI3cCDGOnWifaTTbSu21btKRKhCCT4kwB0IAph2ba2QIRlYsxYZLwMJxI8fAx50t9rLLb7bCIKlAEXAHI73U+AjxqZxqJUZfIcdi6mbGJAViCSQBzJM8xXaedmxm3Z7rbT8MjqTHXHl40N7OuRbbvCAciAIwOv3zV2nJIZiS/fIMj4YkbQSRMRzFKh3YrbTi3aa2pJVUZBJnABAk+NQ7OuTb/wC0GflV7XAwYrwS46dCR09KD7EM2V80T/xqIR+RrKXxAu03I2ZnkD6UjuNi59ftTvtFcL6n9az5aC4rOcdlRlopW4WVJbAglQefPgjHnX0nsohbanptXn0H3mvlFpztjp0FfR+ynL2gD/Sp+1KMKBzsYXUnUr4LaJ+p/WPtV91sccR9N1J7eonUnMAWUHzLNP6fSmNy6YKkiMceo603EFIK3zlZGeZ9DUNNfjcp6NM/IeVcLnd8etAi+RJ8z86lqik7GV24CnOcfU1SunwZigruuDKYwZE/UVPT6jaDuyP8ilimVlR2k0wjkAiR/n0rtLbIY95uAeTHJ4HyoWy55Wc/ieKJ0aHM8k5+n96lQKcyTs8fF1PIB/I8KlZt/wC1JxJ2j9IqN58ADPeI/SuE7o8j+g/FNcaE5i/U9sbHK+7BCxBBI8IwQakvaQvjYymBnlSD0zjNB623ua544E/OPxVmisbCZ5AA+p/tRhXQOZK6vu5CmBMxHHkIPFSUEgbQPMkn9RUu0og1O8oCgEf4KuMWlRnJpu6BOzTsubGXvlWYAdBuyB5cfSjtfbcXLQNvknMj+kxQfZuk3ak3CZ2W1VZ88n7RR2vuRct7niGgQRzBqlHRDlti3tPUi20OseHX8V7VvbOkt3GBaWieD+1dTwDIF06nU77UcgCfAnKkehz6io2tUxGxnO9Cd6wQd0Q5xmNx/Xiodm69Ld4bmgxB2jIhj9+9Ue3rouahr6MUJC+AnaoG4joTA+lek0sTzldjBWiBgqEghsxtgkzHXg9am1lCGkbcNIJ8YIXHj9aVL2hdbvG4rHiCYxIPBxGOatTtCdwdSDLnqo3GB0weonzrLTNNo06OxZQwCudpE85EMoI5AE/Wo9qXd9sSwJDyvMgAkZ+hobRdoW2GQVIZSBJPhPf5jkZ6VbqdQptAHaWBgQTjMCB/09TQ46Gmd2KkMxAEk5MZgefAGKL0VwkAlYO54IGCJ+KTiM89fnSa1qmUkAjbGSfnnwqhtdJIJYRwSJkkTxIxPWszSwqwwEgTG+5yfF2z6Hn50N2L3bIU/wAqqpPmBBodLzcsTPlxVKgqIWY8JpRjTsblqiHamqG3GWBOAfXnw5rPO5JJ8eR+lPXtT6eAqs6FT60nG2PLQlH/AEzW87DX+CpiO4o/+2swdNHgK2PZyxbUeCr+KWAZgdlJvXj4BB9i360U+B5yPyKp7Pss168EG5tygAf/AOafuauv8jnkCKTiNSL0fjzignuRMdGP5miy3A4pdcxMcSaiUSlI642R0Ej96uVsUTa7Ha5tZbln/p94N3HgAQPQmp6Xsm9cDe7tztkEkgAN4SSBPlTUBymLrF2F9f2mi1u90t4mB+DQes072iFdSrLBg/kHgjzFeJchSOQW+kmmoCzLtRcwB1n7n/mrxc7oY+EfmaE1jHePSar1VzuhZj/9powDMEunvkA8mf1P5qzRZPXn9/r0pTprpk+Qny/z9qa9mHx6GpwKc9BPaTZPr/b9aJA8eAP+aX32znqV/NG6vCzVYk5APY8tqtRB7oFsEdJjpTHUsvvrZCDEknHh/f7Uo9mW/iX24lgPoOtFa8MHt73Cy0DHkYGelPEjLsW+1Wge66lAAM9SPDwrqb6yyZG5x5Yj9a9p0GRjL29iDcgbeX6keB8fWq7W684VZCAgFoJCz1Pn4CmF/ssmZbB6U47Ni3pWshYLMSW+kHzOAPlWsoti4pqDutktERZ94ifxkIG5tgJXERjEdY86JtWF2iAf7VV2Xaa1bZEOGJbPMnkzViQMT9P3qoqiJPJli6JOnPlg/sfnUbe9JHxDzwR5E1x1HnFeEzmm3ZKiRZPGJPQVAIB4VaCK9DVJREISKibFWFxXKaQ6Kf8ATxUvdR0q7mpg0BQMbCnmjbOp2iOmKrNUasqqFjwBRYYhGm7Se27e5+Jm3MYBPAA5wBAFFdp6y4dr3LZDGSWgAMFBMmMT5+g5ij+xewWvi1ftbdty2kieGACt5cinvafYbR/py672tORHSWQA8eRH/dUKD9lvlXVIyWi7Y7jK9pTbMS0MCPA7iMEekV2n7M97cdAYCw0+Iadvz5+hrS9keymptsN5QWx8R3TjrAj80i9le0EuXtQEwoYC2PFFESJ5zPyIpYP2Ncqe6oJtdj7cKZPScT5fWktgXrkC4/HCyY+nE1tvaz2qsaXTBQ++64AVVOR4k+EVnvZNF1F+0eVJDEHrHC/X8GsuTjxaS8nRx8iknKXgB7W0ze7nw+HkxPI+cUo0+vQQHBU4IjIr6h7WX9PaT3Vu2gdiJ2qBAGenmBWeu6lVQSrEeK/5B+VaLjo5pcjlujM6hveMGFxTAiOPShb4dm27J8II8PPzo7tftC0ZUWwHxyvjxkUga+6sNuCDnxj0NDteRJ2cLBRu+Nvr19KYdl3gVJnO4ioL2m7Dayo46iCPt4/Kr9N7raP4b25zjP2H7UJgdqLwLL/1D8/2onV3cR0oH/RBnBS8rR/KcHr8/tU9Yjwe6Tjp+3NOwKfZyyVLvHxMTHiM4FF3zuvBivdIK58cRHSMUB7Ps/ux7z4dzR0K5xVmuu77gSTtGSw8ek1Rmj3X6V3fPAAABY45nj5fSurxdWzEqI7sZYxM/wDFdT2Jtey6xaB8vWigFHTNcbhz0HSqHfpWloqgm48iKoK1WHioNcNJsdBFta9cihd9e7pqbHQQrYrwt5zVG814W/z+1FgW+8r1LnGcVSma5lI9aVhQWz+dct6qAs/8VNUosYSgJ4FCghh/EJEHgGD5Hwo7SatUU7l6iD4dOvrX0TsfRWb2ltFraMI6qDmTPzmaajZMpUK/YJVi7HMp8pB/OfpR/aPs6bmqXVC9cW4qe7AkFSpMwVI8YPPQUXoewLVt2a0uwtG7aSJiYnMdT9a89oL76e0zhNwAHeJbBJAznzq1pbI7Z728WXTMty8V3/w9yqJluYE+E18y7Z7Du6YrtK+7chVukHaCcAMBwfKfSa3922dXp9u6CGDoTmGAIKnrtIJz068Zt0F8C2bWoTBEEMAVP6GltsOkfKbnsleJ95duow53SeCYEDbGT0pld0OrsFLlpHFlVgMg3epaJI4HI/WtrrvZ9NjDT3YUj/23MqImIPxASfOszpPa25pbjWLo2MhggmRkAiD4EEH50q2PJ1SFun7Q3XN9wswIYMeYJBj70+v9pBrJXJGIx980Zq9Smssuz2FYAEm6Fyo6sGifvWY7JkIEdt0dQMHwnwp0K6EXbt9repXbgPbWZ8QWB/SgmuPeuzJ2pgAHqct+lFe38rcsEf03BPoV/eguxdTtHHOfD9Kj8Dfdl96VaCDMwPEUVp+0X8j5zH9vxQOqv7oPXdMdagiPu3jurnkc+cfr+amXF5iOPLXY7S+twMh2I/C+8WR64xz4UH/oNXawlz3hAkBW6eJBx5UEdSCYYfMfYg9KYdndpPZMqd6dfGP9y9R5j7VnbWpGlp9BWg7buCV1FoGPEET6HiaVWtWTcZwRtHdI+8+tbzQe0WnvrtZUWRnmNwwDOTxisf7X9hDTgXUg2nOYHwliYlegJnjEjzFa6rRFMT6zWe8Y7QCBgTXUCLiHwrqWQsWzWm9UGehzcrwGnZpQRuNRJqvfUluiiwomtTqj3le76ALA9SDTVYauXzpDLh61O21UEeFSV4oAILzVirQqtNV6zXJbwzZPAz+lMCHaOpBdU3QF7xjr4fvX0L/037fWDpnbPxW56j+YDxgifmfCvk+i7QO7ayF9xxKnk9RFaT2fNv8A1FoxNtp70fAeQwXMzxPSZrSOkc8nbPu1uDUdZpku23tuJVwVI8j1HgfPyrHN2hdQiHOyBlowxYBBxJBz9KjqO3dQhgm2ZmPlJg5wYH2NL4y8hTQTo+xtRpWIT+Nb6EQGA8wevpTe27MINm4D5r+tK9B7TExvAyJDIdwP69fOj7/bS7ZVvpVpa0xNsH1ly5YuWlVUm5vJECUVQCXLDoJz6gcmsi2ts3NQ15rFu4S07roJJgASBMLgDp861XamoX3dxVMs695jyR0E+Hl6188uWmVgoBYzAAEknwiubmm1pG/HDVtH1Xsi9a1FplQADaVdPJgQY8jmvmWo0r2Lj2TEoxBkc+B8pBn51v8A2J7GuadWe9h3AGz+lRnP+4+HSKy/tTaa9rLxSQoCCZgEhQCRnJkRVQcq2Q6t0Yf24slks3IHddgw/wCoAj5dz70qOqRlGwEE42n9D19PxWg9rtMRYUNI74kx5Ngnn8VjdGoL+8JxbAOciTwAPT71TlToMbVhATvlT8/pP+RTrWadyQqQzERCyYHM8RWdtXe8zz3ep5JPAA84+lbXsfQsLS3O7uIEDfkDqAFzJ5mZ/FaRejOV2B9ndiXLbKHhWYEqZnMTkxycZoLVWvdxnvkmf8/Wtme0AvKNt2gQZxieQJ+v3rNX9WrHfMtmADIHyFTJJrYRbQrdIMnuuQDI6+E9G/NXi7dKMjDehENtzj05HjijDrkYbSRB6Ff8xURoGB3Wznwk/Y9Kx+2/Brn7Mte7LE9y4I8/3Az9q6tyvZdm93rgZbnDbWifAmOtdVfbl7Jyj6EAephqFU1JTSNgkNXu+qJqxDj7UxlwavVaqwaklAie6pKKrBqc0DJhqkXqqKiaBHrXDkjoCfWlVrTs/wDEf4jOPDGPlxTZaHFxQrNGQY4EZkj8VUV7I5H6KtPYA3NLbVAL90zBIBGJgZ+KitOLiy6wpkiBOBwBE8gRB8qNs6Bm3qdk7WBORIAkjio2FawRu2sDKxJMgYzI58/IVUlozjK32O+xNWGYMveggned22ARgmSJMEYPhNG63V22us3vPd7ZKlUksu4gDcQYYAgHGds9IrH6hPdMt6367T18QYp52MRetb8iWPPQjoPKoq9l1Q37JvW7ipbR2FxSRuwJXodsYx0/2+dMdXflBBJjlgInxaOg5ikXuvGD/mBQvvGtAspgdQJGD0iYPSmtiejW9ia0XBsaDAkT1FabRW7VsbktordWAz9efpWA7O1ARvhE8YP4B45p1a7aJgxjiOuYzP1xRjRN2Eajt+7cZlVSiDG7JbmDgAkfQ0uuXQpyt1tuQY+kcEfaj7OpILYBUniPEZySczmefWgrV8xBaGkn4QwIMA8kEcecUykZP2wY6ixssyzsw7oBmMyQAOnHzrBajTi2q7u9zx1J6/jHlX2fTajc5toAH3EKTwV2jcG6/wAwiPDzqtOw7N9SLttGbdsDbRgwY5nE/wDFZ1bspvVUfIriKtqJUEiQBzPMGP7U30XtARZFq2qyDg+BjJJHWZ5I56cVsO0uxNMrlBp7UwCpCAcjk8mfKSKEsdgaUqYtAZBO3Hp8JFaqLRm2KLOlvX5Fy6TwY5BnwUc/WiNL7IOpWLuWIHdATaCYlpDEwf8AmnNjQWbZlQ4CDdG6ZAgEeUyPpV2muqYuoCpBKwTOD0nnjHyFOnQjM9qey7hWZbpZgYCtGcme8CIIx0+lV6DsJwD7626tIgruxzk7cEAx161u/wDWkszBVjkggZJyfTxx1om52qtq25KbwdpUHEKfE8yP8ipildjadUI+z+xrW099mO4zu6eA/P2rqdXdhY90EgwdwB+/NeVVommf/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8" name="Titre 7"/>
          <p:cNvSpPr>
            <a:spLocks noGrp="1"/>
          </p:cNvSpPr>
          <p:nvPr>
            <p:ph type="title"/>
          </p:nvPr>
        </p:nvSpPr>
        <p:spPr/>
        <p:txBody>
          <a:bodyPr/>
          <a:lstStyle/>
          <a:p>
            <a:r>
              <a:rPr lang="fr-FR" dirty="0" smtClean="0"/>
              <a:t>Les repas</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539552" y="404664"/>
            <a:ext cx="7992888"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TotalTime>
  <Words>273</Words>
  <Application>Microsoft Office PowerPoint</Application>
  <PresentationFormat>Affichage à l'écran (4:3)</PresentationFormat>
  <Paragraphs>77</Paragraphs>
  <Slides>13</Slides>
  <Notes>9</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Papier</vt:lpstr>
      <vt:lpstr>Notre classe découverte</vt:lpstr>
      <vt:lpstr>Où est Crocq?</vt:lpstr>
      <vt:lpstr>Diapositive 3</vt:lpstr>
      <vt:lpstr>     le village de CROCQ</vt:lpstr>
      <vt:lpstr>Diapositive 5</vt:lpstr>
      <vt:lpstr>Le centre</vt:lpstr>
      <vt:lpstr>Nos activités </vt:lpstr>
      <vt:lpstr>L’organisation d’une journée</vt:lpstr>
      <vt:lpstr>Les repas</vt:lpstr>
      <vt:lpstr>Diapositive 10</vt:lpstr>
      <vt:lpstr>Diapositive 11</vt:lpstr>
      <vt:lpstr>Les visites</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 de découverte  Arts plastiques</dc:title>
  <dc:creator>Elodie</dc:creator>
  <cp:lastModifiedBy>Marie-Aline</cp:lastModifiedBy>
  <cp:revision>96</cp:revision>
  <dcterms:created xsi:type="dcterms:W3CDTF">2010-03-17T15:31:41Z</dcterms:created>
  <dcterms:modified xsi:type="dcterms:W3CDTF">2016-01-01T16:53:59Z</dcterms:modified>
</cp:coreProperties>
</file>