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photoAlbum layout="2picTitle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97ED0-6B36-4429-92D0-026CC06B133B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0034-C93E-414C-AACE-3FE0156B27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BEB7-DAE3-47FB-B18A-59A268DD6F66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2487-AF5C-48CE-9484-C59FD8B06E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rts et mots 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3573016"/>
            <a:ext cx="4000500" cy="3154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portes ouvertes 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004048" y="3573016"/>
            <a:ext cx="4000500" cy="313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arts et mots 2.jpg"/>
          <p:cNvPicPr>
            <a:picLocks noChangeAspect="1"/>
          </p:cNvPicPr>
          <p:nvPr/>
        </p:nvPicPr>
        <p:blipFill>
          <a:blip r:embed="rId4" cstate="print"/>
          <a:srcRect t="2100" b="22301"/>
          <a:stretch>
            <a:fillRect/>
          </a:stretch>
        </p:blipFill>
        <p:spPr>
          <a:xfrm rot="20318854">
            <a:off x="220980" y="262805"/>
            <a:ext cx="3391478" cy="3240360"/>
          </a:xfrm>
          <a:prstGeom prst="rect">
            <a:avLst/>
          </a:prstGeom>
        </p:spPr>
      </p:pic>
      <p:pic>
        <p:nvPicPr>
          <p:cNvPr id="6" name="Image 5" descr="arts et mots 4.jpg"/>
          <p:cNvPicPr>
            <a:picLocks noChangeAspect="1"/>
          </p:cNvPicPr>
          <p:nvPr/>
        </p:nvPicPr>
        <p:blipFill>
          <a:blip r:embed="rId5" cstate="print"/>
          <a:srcRect l="34517" t="13650" r="5741" b="43301"/>
          <a:stretch>
            <a:fillRect/>
          </a:stretch>
        </p:blipFill>
        <p:spPr>
          <a:xfrm rot="1415644">
            <a:off x="6383924" y="148736"/>
            <a:ext cx="2419973" cy="220486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644008" y="2348880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ndalus" pitchFamily="18" charset="-78"/>
                <a:cs typeface="Andalus" pitchFamily="18" charset="-78"/>
              </a:rPr>
              <a:t>Portes ouvertes à l’exposition Arts et mots</a:t>
            </a:r>
          </a:p>
          <a:p>
            <a:endParaRPr lang="fr-FR" dirty="0" smtClean="0">
              <a:latin typeface="Andalus" pitchFamily="18" charset="-78"/>
              <a:cs typeface="Andalus" pitchFamily="18" charset="-78"/>
            </a:endParaRPr>
          </a:p>
          <a:p>
            <a:r>
              <a:rPr lang="fr-FR" dirty="0" smtClean="0">
                <a:latin typeface="Andalus" pitchFamily="18" charset="-78"/>
                <a:cs typeface="Andalus" pitchFamily="18" charset="-78"/>
              </a:rPr>
              <a:t>     le jeudi 28 mai de 16h00 à 18h00</a:t>
            </a: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Marie-Aline</dc:creator>
  <cp:lastModifiedBy>Marie-Aline</cp:lastModifiedBy>
  <cp:revision>3</cp:revision>
  <dcterms:created xsi:type="dcterms:W3CDTF">2015-05-04T16:32:02Z</dcterms:created>
  <dcterms:modified xsi:type="dcterms:W3CDTF">2015-05-04T21:22:36Z</dcterms:modified>
</cp:coreProperties>
</file>